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9" r:id="rId4"/>
    <p:sldId id="266" r:id="rId5"/>
    <p:sldId id="260" r:id="rId6"/>
    <p:sldId id="267" r:id="rId7"/>
    <p:sldId id="257" r:id="rId8"/>
    <p:sldId id="268" r:id="rId9"/>
    <p:sldId id="262" r:id="rId10"/>
    <p:sldId id="269" r:id="rId11"/>
    <p:sldId id="261" r:id="rId12"/>
    <p:sldId id="270" r:id="rId13"/>
    <p:sldId id="258" r:id="rId14"/>
    <p:sldId id="271" r:id="rId15"/>
    <p:sldId id="263" r:id="rId16"/>
    <p:sldId id="272" r:id="rId17"/>
    <p:sldId id="26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8FFBF-0D7F-4F02-B568-87DAB24B4A1D}" v="2" dt="2024-06-03T09:58:01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319" autoAdjust="0"/>
  </p:normalViewPr>
  <p:slideViewPr>
    <p:cSldViewPr snapToGrid="0">
      <p:cViewPr varScale="1">
        <p:scale>
          <a:sx n="96" d="100"/>
          <a:sy n="96" d="100"/>
        </p:scale>
        <p:origin x="10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de Tunbak" userId="1604580b-5115-4010-bd74-f4b835723cb9" providerId="ADAL" clId="{8E78FFBF-0D7F-4F02-B568-87DAB24B4A1D}"/>
    <pc:docChg chg="undo custSel addSld modSld">
      <pc:chgData name="Hande Tunbak" userId="1604580b-5115-4010-bd74-f4b835723cb9" providerId="ADAL" clId="{8E78FFBF-0D7F-4F02-B568-87DAB24B4A1D}" dt="2024-06-03T10:03:14.204" v="294" actId="1076"/>
      <pc:docMkLst>
        <pc:docMk/>
      </pc:docMkLst>
      <pc:sldChg chg="addSp delSp modSp mod setBg">
        <pc:chgData name="Hande Tunbak" userId="1604580b-5115-4010-bd74-f4b835723cb9" providerId="ADAL" clId="{8E78FFBF-0D7F-4F02-B568-87DAB24B4A1D}" dt="2024-05-28T11:18:34.779" v="88" actId="20577"/>
        <pc:sldMkLst>
          <pc:docMk/>
          <pc:sldMk cId="717769067" sldId="257"/>
        </pc:sldMkLst>
        <pc:spChg chg="mod">
          <ac:chgData name="Hande Tunbak" userId="1604580b-5115-4010-bd74-f4b835723cb9" providerId="ADAL" clId="{8E78FFBF-0D7F-4F02-B568-87DAB24B4A1D}" dt="2024-05-28T11:11:28.897" v="8" actId="26606"/>
          <ac:spMkLst>
            <pc:docMk/>
            <pc:sldMk cId="717769067" sldId="257"/>
            <ac:spMk id="2" creationId="{8E62BCD3-07C0-662F-C3A9-900DDAB448EB}"/>
          </ac:spMkLst>
        </pc:spChg>
        <pc:spChg chg="del">
          <ac:chgData name="Hande Tunbak" userId="1604580b-5115-4010-bd74-f4b835723cb9" providerId="ADAL" clId="{8E78FFBF-0D7F-4F02-B568-87DAB24B4A1D}" dt="2024-05-28T11:11:06.398" v="0"/>
          <ac:spMkLst>
            <pc:docMk/>
            <pc:sldMk cId="717769067" sldId="257"/>
            <ac:spMk id="3" creationId="{C1769A57-5F85-43A3-0181-4B1CA4D97947}"/>
          </ac:spMkLst>
        </pc:spChg>
        <pc:spChg chg="mod">
          <ac:chgData name="Hande Tunbak" userId="1604580b-5115-4010-bd74-f4b835723cb9" providerId="ADAL" clId="{8E78FFBF-0D7F-4F02-B568-87DAB24B4A1D}" dt="2024-05-28T11:18:17.921" v="81"/>
          <ac:spMkLst>
            <pc:docMk/>
            <pc:sldMk cId="717769067" sldId="257"/>
            <ac:spMk id="7" creationId="{E3E0DA6C-9589-C1A4-15FD-9884775A2616}"/>
          </ac:spMkLst>
        </pc:spChg>
        <pc:spChg chg="mod">
          <ac:chgData name="Hande Tunbak" userId="1604580b-5115-4010-bd74-f4b835723cb9" providerId="ADAL" clId="{8E78FFBF-0D7F-4F02-B568-87DAB24B4A1D}" dt="2024-05-28T11:18:17.921" v="81"/>
          <ac:spMkLst>
            <pc:docMk/>
            <pc:sldMk cId="717769067" sldId="257"/>
            <ac:spMk id="8" creationId="{1E738AC4-95F1-8EEE-5143-2EF216FB361D}"/>
          </ac:spMkLst>
        </pc:spChg>
        <pc:spChg chg="add del">
          <ac:chgData name="Hande Tunbak" userId="1604580b-5115-4010-bd74-f4b835723cb9" providerId="ADAL" clId="{8E78FFBF-0D7F-4F02-B568-87DAB24B4A1D}" dt="2024-05-28T11:11:19.971" v="6" actId="26606"/>
          <ac:spMkLst>
            <pc:docMk/>
            <pc:sldMk cId="717769067" sldId="257"/>
            <ac:spMk id="9" creationId="{8F7D3CCA-407F-C0E5-5CFC-670BF78408B2}"/>
          </ac:spMkLst>
        </pc:spChg>
        <pc:spChg chg="mod">
          <ac:chgData name="Hande Tunbak" userId="1604580b-5115-4010-bd74-f4b835723cb9" providerId="ADAL" clId="{8E78FFBF-0D7F-4F02-B568-87DAB24B4A1D}" dt="2024-05-28T11:18:17.921" v="81"/>
          <ac:spMkLst>
            <pc:docMk/>
            <pc:sldMk cId="717769067" sldId="257"/>
            <ac:spMk id="10" creationId="{6351AC8E-ECB8-860D-BC9C-89FD24E9E6E7}"/>
          </ac:spMkLst>
        </pc:spChg>
        <pc:spChg chg="mod">
          <ac:chgData name="Hande Tunbak" userId="1604580b-5115-4010-bd74-f4b835723cb9" providerId="ADAL" clId="{8E78FFBF-0D7F-4F02-B568-87DAB24B4A1D}" dt="2024-05-28T11:18:17.921" v="81"/>
          <ac:spMkLst>
            <pc:docMk/>
            <pc:sldMk cId="717769067" sldId="257"/>
            <ac:spMk id="11" creationId="{24894AD3-4045-DCA3-0D3D-4B9BDFCA5974}"/>
          </ac:spMkLst>
        </pc:spChg>
        <pc:spChg chg="add del">
          <ac:chgData name="Hande Tunbak" userId="1604580b-5115-4010-bd74-f4b835723cb9" providerId="ADAL" clId="{8E78FFBF-0D7F-4F02-B568-87DAB24B4A1D}" dt="2024-05-28T11:11:19.971" v="6" actId="26606"/>
          <ac:spMkLst>
            <pc:docMk/>
            <pc:sldMk cId="717769067" sldId="257"/>
            <ac:spMk id="12" creationId="{84ECDE7A-6944-466D-8FFE-149A29BA6BAE}"/>
          </ac:spMkLst>
        </pc:spChg>
        <pc:spChg chg="mod">
          <ac:chgData name="Hande Tunbak" userId="1604580b-5115-4010-bd74-f4b835723cb9" providerId="ADAL" clId="{8E78FFBF-0D7F-4F02-B568-87DAB24B4A1D}" dt="2024-05-28T11:18:17.921" v="81"/>
          <ac:spMkLst>
            <pc:docMk/>
            <pc:sldMk cId="717769067" sldId="257"/>
            <ac:spMk id="13" creationId="{53CCB6E3-2926-3FC7-8F6F-DB70813120E3}"/>
          </ac:spMkLst>
        </pc:spChg>
        <pc:spChg chg="add del">
          <ac:chgData name="Hande Tunbak" userId="1604580b-5115-4010-bd74-f4b835723cb9" providerId="ADAL" clId="{8E78FFBF-0D7F-4F02-B568-87DAB24B4A1D}" dt="2024-05-28T11:11:19.971" v="6" actId="26606"/>
          <ac:spMkLst>
            <pc:docMk/>
            <pc:sldMk cId="717769067" sldId="257"/>
            <ac:spMk id="14" creationId="{B3420082-9415-44EC-802E-C77D71D59C57}"/>
          </ac:spMkLst>
        </pc:spChg>
        <pc:spChg chg="mod">
          <ac:chgData name="Hande Tunbak" userId="1604580b-5115-4010-bd74-f4b835723cb9" providerId="ADAL" clId="{8E78FFBF-0D7F-4F02-B568-87DAB24B4A1D}" dt="2024-05-28T11:18:34.779" v="88" actId="20577"/>
          <ac:spMkLst>
            <pc:docMk/>
            <pc:sldMk cId="717769067" sldId="257"/>
            <ac:spMk id="15" creationId="{DBF4ADDC-1689-A583-FDE0-62545C79961A}"/>
          </ac:spMkLst>
        </pc:spChg>
        <pc:spChg chg="add del">
          <ac:chgData name="Hande Tunbak" userId="1604580b-5115-4010-bd74-f4b835723cb9" providerId="ADAL" clId="{8E78FFBF-0D7F-4F02-B568-87DAB24B4A1D}" dt="2024-05-28T11:11:19.971" v="6" actId="26606"/>
          <ac:spMkLst>
            <pc:docMk/>
            <pc:sldMk cId="717769067" sldId="257"/>
            <ac:spMk id="16" creationId="{55A52C45-1FCB-4636-A80F-2849B8226C01}"/>
          </ac:spMkLst>
        </pc:spChg>
        <pc:spChg chg="mod">
          <ac:chgData name="Hande Tunbak" userId="1604580b-5115-4010-bd74-f4b835723cb9" providerId="ADAL" clId="{8E78FFBF-0D7F-4F02-B568-87DAB24B4A1D}" dt="2024-05-28T11:18:17.921" v="81"/>
          <ac:spMkLst>
            <pc:docMk/>
            <pc:sldMk cId="717769067" sldId="257"/>
            <ac:spMk id="17" creationId="{49B14B98-5162-3431-B7A8-B48735DE29AA}"/>
          </ac:spMkLst>
        </pc:spChg>
        <pc:spChg chg="add del">
          <ac:chgData name="Hande Tunbak" userId="1604580b-5115-4010-bd74-f4b835723cb9" providerId="ADAL" clId="{8E78FFBF-0D7F-4F02-B568-87DAB24B4A1D}" dt="2024-05-28T11:11:19.971" v="6" actId="26606"/>
          <ac:spMkLst>
            <pc:docMk/>
            <pc:sldMk cId="717769067" sldId="257"/>
            <ac:spMk id="18" creationId="{768EB4DD-3704-43AD-92B3-C4E0C6EA92CB}"/>
          </ac:spMkLst>
        </pc:spChg>
        <pc:spChg chg="mod">
          <ac:chgData name="Hande Tunbak" userId="1604580b-5115-4010-bd74-f4b835723cb9" providerId="ADAL" clId="{8E78FFBF-0D7F-4F02-B568-87DAB24B4A1D}" dt="2024-05-28T11:18:17.921" v="81"/>
          <ac:spMkLst>
            <pc:docMk/>
            <pc:sldMk cId="717769067" sldId="257"/>
            <ac:spMk id="19" creationId="{5D2ACE66-ED97-FC1F-E514-E6633DC04C37}"/>
          </ac:spMkLst>
        </pc:spChg>
        <pc:spChg chg="add del">
          <ac:chgData name="Hande Tunbak" userId="1604580b-5115-4010-bd74-f4b835723cb9" providerId="ADAL" clId="{8E78FFBF-0D7F-4F02-B568-87DAB24B4A1D}" dt="2024-05-28T11:11:28.897" v="8" actId="26606"/>
          <ac:spMkLst>
            <pc:docMk/>
            <pc:sldMk cId="717769067" sldId="257"/>
            <ac:spMk id="20" creationId="{E45CA849-654C-4173-AD99-B3A2528275F5}"/>
          </ac:spMkLst>
        </pc:spChg>
        <pc:spChg chg="add del">
          <ac:chgData name="Hande Tunbak" userId="1604580b-5115-4010-bd74-f4b835723cb9" providerId="ADAL" clId="{8E78FFBF-0D7F-4F02-B568-87DAB24B4A1D}" dt="2024-05-28T11:11:28.897" v="8" actId="26606"/>
          <ac:spMkLst>
            <pc:docMk/>
            <pc:sldMk cId="717769067" sldId="257"/>
            <ac:spMk id="21" creationId="{3E23A947-2D45-4208-AE2B-64948C87A3EB}"/>
          </ac:spMkLst>
        </pc:spChg>
        <pc:spChg chg="add del">
          <ac:chgData name="Hande Tunbak" userId="1604580b-5115-4010-bd74-f4b835723cb9" providerId="ADAL" clId="{8E78FFBF-0D7F-4F02-B568-87DAB24B4A1D}" dt="2024-05-28T11:11:28.897" v="8" actId="26606"/>
          <ac:spMkLst>
            <pc:docMk/>
            <pc:sldMk cId="717769067" sldId="257"/>
            <ac:spMk id="22" creationId="{E5BBB0F9-6A59-4D02-A9C7-A2D6516684CE}"/>
          </ac:spMkLst>
        </pc:spChg>
        <pc:spChg chg="add del">
          <ac:chgData name="Hande Tunbak" userId="1604580b-5115-4010-bd74-f4b835723cb9" providerId="ADAL" clId="{8E78FFBF-0D7F-4F02-B568-87DAB24B4A1D}" dt="2024-05-28T11:11:28.897" v="8" actId="26606"/>
          <ac:spMkLst>
            <pc:docMk/>
            <pc:sldMk cId="717769067" sldId="257"/>
            <ac:spMk id="23" creationId="{5BF0C6BB-B48B-9BE3-2C2E-673E4CC94A12}"/>
          </ac:spMkLst>
        </pc:spChg>
        <pc:grpChg chg="add mod">
          <ac:chgData name="Hande Tunbak" userId="1604580b-5115-4010-bd74-f4b835723cb9" providerId="ADAL" clId="{8E78FFBF-0D7F-4F02-B568-87DAB24B4A1D}" dt="2024-05-28T11:18:24.171" v="83" actId="1076"/>
          <ac:grpSpMkLst>
            <pc:docMk/>
            <pc:sldMk cId="717769067" sldId="257"/>
            <ac:grpSpMk id="6" creationId="{40E14FF6-967A-6D95-885F-CFFB9673D6B4}"/>
          </ac:grpSpMkLst>
        </pc:grpChg>
        <pc:picChg chg="add mod modCrop">
          <ac:chgData name="Hande Tunbak" userId="1604580b-5115-4010-bd74-f4b835723cb9" providerId="ADAL" clId="{8E78FFBF-0D7F-4F02-B568-87DAB24B4A1D}" dt="2024-05-28T11:18:24.171" v="83" actId="1076"/>
          <ac:picMkLst>
            <pc:docMk/>
            <pc:sldMk cId="717769067" sldId="257"/>
            <ac:picMk id="5" creationId="{99D09D24-67C8-3222-1EE4-3E7A318C8A2B}"/>
          </ac:picMkLst>
        </pc:picChg>
      </pc:sldChg>
      <pc:sldChg chg="addSp delSp modSp mod">
        <pc:chgData name="Hande Tunbak" userId="1604580b-5115-4010-bd74-f4b835723cb9" providerId="ADAL" clId="{8E78FFBF-0D7F-4F02-B568-87DAB24B4A1D}" dt="2024-05-28T11:19:15.690" v="95" actId="1076"/>
        <pc:sldMkLst>
          <pc:docMk/>
          <pc:sldMk cId="2878496122" sldId="258"/>
        </pc:sldMkLst>
        <pc:spChg chg="del">
          <ac:chgData name="Hande Tunbak" userId="1604580b-5115-4010-bd74-f4b835723cb9" providerId="ADAL" clId="{8E78FFBF-0D7F-4F02-B568-87DAB24B4A1D}" dt="2024-05-28T11:12:22.435" v="19"/>
          <ac:spMkLst>
            <pc:docMk/>
            <pc:sldMk cId="2878496122" sldId="258"/>
            <ac:spMk id="3" creationId="{9DFA6A74-F413-57EC-368D-3833D0BF74B7}"/>
          </ac:spMkLst>
        </pc:spChg>
        <pc:spChg chg="mod">
          <ac:chgData name="Hande Tunbak" userId="1604580b-5115-4010-bd74-f4b835723cb9" providerId="ADAL" clId="{8E78FFBF-0D7F-4F02-B568-87DAB24B4A1D}" dt="2024-05-28T11:19:08.824" v="91"/>
          <ac:spMkLst>
            <pc:docMk/>
            <pc:sldMk cId="2878496122" sldId="258"/>
            <ac:spMk id="7" creationId="{A7789FDA-A7A9-4933-9654-CE1914137963}"/>
          </ac:spMkLst>
        </pc:spChg>
        <pc:spChg chg="mod">
          <ac:chgData name="Hande Tunbak" userId="1604580b-5115-4010-bd74-f4b835723cb9" providerId="ADAL" clId="{8E78FFBF-0D7F-4F02-B568-87DAB24B4A1D}" dt="2024-05-28T11:19:08.824" v="91"/>
          <ac:spMkLst>
            <pc:docMk/>
            <pc:sldMk cId="2878496122" sldId="258"/>
            <ac:spMk id="8" creationId="{80E9A1D6-EEE2-8F2C-BC5D-A733EFF60A14}"/>
          </ac:spMkLst>
        </pc:spChg>
        <pc:spChg chg="mod">
          <ac:chgData name="Hande Tunbak" userId="1604580b-5115-4010-bd74-f4b835723cb9" providerId="ADAL" clId="{8E78FFBF-0D7F-4F02-B568-87DAB24B4A1D}" dt="2024-05-28T11:19:08.824" v="91"/>
          <ac:spMkLst>
            <pc:docMk/>
            <pc:sldMk cId="2878496122" sldId="258"/>
            <ac:spMk id="9" creationId="{29164DD2-3877-3202-2102-7BB2BBBD0521}"/>
          </ac:spMkLst>
        </pc:spChg>
        <pc:spChg chg="mod">
          <ac:chgData name="Hande Tunbak" userId="1604580b-5115-4010-bd74-f4b835723cb9" providerId="ADAL" clId="{8E78FFBF-0D7F-4F02-B568-87DAB24B4A1D}" dt="2024-05-28T11:19:08.824" v="91"/>
          <ac:spMkLst>
            <pc:docMk/>
            <pc:sldMk cId="2878496122" sldId="258"/>
            <ac:spMk id="10" creationId="{0B85DA41-B7C3-058A-AEA5-1FB52E2C9C0D}"/>
          </ac:spMkLst>
        </pc:spChg>
        <pc:spChg chg="mod">
          <ac:chgData name="Hande Tunbak" userId="1604580b-5115-4010-bd74-f4b835723cb9" providerId="ADAL" clId="{8E78FFBF-0D7F-4F02-B568-87DAB24B4A1D}" dt="2024-05-28T11:19:08.824" v="91"/>
          <ac:spMkLst>
            <pc:docMk/>
            <pc:sldMk cId="2878496122" sldId="258"/>
            <ac:spMk id="11" creationId="{851DEF75-81B8-1D40-B1FF-9ADB19D19AA9}"/>
          </ac:spMkLst>
        </pc:spChg>
        <pc:spChg chg="mod">
          <ac:chgData name="Hande Tunbak" userId="1604580b-5115-4010-bd74-f4b835723cb9" providerId="ADAL" clId="{8E78FFBF-0D7F-4F02-B568-87DAB24B4A1D}" dt="2024-05-28T11:19:11.673" v="94" actId="20577"/>
          <ac:spMkLst>
            <pc:docMk/>
            <pc:sldMk cId="2878496122" sldId="258"/>
            <ac:spMk id="12" creationId="{55DF33A0-F5F1-6B31-0C69-861AC5233DB2}"/>
          </ac:spMkLst>
        </pc:spChg>
        <pc:spChg chg="mod">
          <ac:chgData name="Hande Tunbak" userId="1604580b-5115-4010-bd74-f4b835723cb9" providerId="ADAL" clId="{8E78FFBF-0D7F-4F02-B568-87DAB24B4A1D}" dt="2024-05-28T11:19:08.824" v="91"/>
          <ac:spMkLst>
            <pc:docMk/>
            <pc:sldMk cId="2878496122" sldId="258"/>
            <ac:spMk id="13" creationId="{425DB77E-E3B9-1453-CA3A-025E45E85C4E}"/>
          </ac:spMkLst>
        </pc:spChg>
        <pc:spChg chg="mod">
          <ac:chgData name="Hande Tunbak" userId="1604580b-5115-4010-bd74-f4b835723cb9" providerId="ADAL" clId="{8E78FFBF-0D7F-4F02-B568-87DAB24B4A1D}" dt="2024-05-28T11:19:08.824" v="91"/>
          <ac:spMkLst>
            <pc:docMk/>
            <pc:sldMk cId="2878496122" sldId="258"/>
            <ac:spMk id="14" creationId="{843F2F8E-813F-1511-EBAC-D7F841FCBC45}"/>
          </ac:spMkLst>
        </pc:spChg>
        <pc:grpChg chg="add mod">
          <ac:chgData name="Hande Tunbak" userId="1604580b-5115-4010-bd74-f4b835723cb9" providerId="ADAL" clId="{8E78FFBF-0D7F-4F02-B568-87DAB24B4A1D}" dt="2024-05-28T11:19:15.690" v="95" actId="1076"/>
          <ac:grpSpMkLst>
            <pc:docMk/>
            <pc:sldMk cId="2878496122" sldId="258"/>
            <ac:grpSpMk id="6" creationId="{35FB3372-B50A-EF98-91A6-EEB526D21C74}"/>
          </ac:grpSpMkLst>
        </pc:grpChg>
        <pc:picChg chg="add mod modCrop">
          <ac:chgData name="Hande Tunbak" userId="1604580b-5115-4010-bd74-f4b835723cb9" providerId="ADAL" clId="{8E78FFBF-0D7F-4F02-B568-87DAB24B4A1D}" dt="2024-05-28T11:19:07.290" v="90" actId="732"/>
          <ac:picMkLst>
            <pc:docMk/>
            <pc:sldMk cId="2878496122" sldId="258"/>
            <ac:picMk id="5" creationId="{75269816-5CA2-2AAE-5960-06696A3CAFE2}"/>
          </ac:picMkLst>
        </pc:picChg>
      </pc:sldChg>
      <pc:sldChg chg="addSp delSp modSp mod">
        <pc:chgData name="Hande Tunbak" userId="1604580b-5115-4010-bd74-f4b835723cb9" providerId="ADAL" clId="{8E78FFBF-0D7F-4F02-B568-87DAB24B4A1D}" dt="2024-05-28T11:20:25.698" v="113" actId="1036"/>
        <pc:sldMkLst>
          <pc:docMk/>
          <pc:sldMk cId="150131267" sldId="259"/>
        </pc:sldMkLst>
        <pc:spChg chg="del">
          <ac:chgData name="Hande Tunbak" userId="1604580b-5115-4010-bd74-f4b835723cb9" providerId="ADAL" clId="{8E78FFBF-0D7F-4F02-B568-87DAB24B4A1D}" dt="2024-05-28T11:11:44.121" v="11"/>
          <ac:spMkLst>
            <pc:docMk/>
            <pc:sldMk cId="150131267" sldId="259"/>
            <ac:spMk id="3" creationId="{83A5E204-548D-5B8E-6D26-D7A4C9DAB3FC}"/>
          </ac:spMkLst>
        </pc:spChg>
        <pc:spChg chg="mod">
          <ac:chgData name="Hande Tunbak" userId="1604580b-5115-4010-bd74-f4b835723cb9" providerId="ADAL" clId="{8E78FFBF-0D7F-4F02-B568-87DAB24B4A1D}" dt="2024-05-28T11:20:01.345" v="98"/>
          <ac:spMkLst>
            <pc:docMk/>
            <pc:sldMk cId="150131267" sldId="259"/>
            <ac:spMk id="7" creationId="{40A4A194-4F59-743B-F548-FC7326324E33}"/>
          </ac:spMkLst>
        </pc:spChg>
        <pc:spChg chg="mod">
          <ac:chgData name="Hande Tunbak" userId="1604580b-5115-4010-bd74-f4b835723cb9" providerId="ADAL" clId="{8E78FFBF-0D7F-4F02-B568-87DAB24B4A1D}" dt="2024-05-28T11:20:01.345" v="98"/>
          <ac:spMkLst>
            <pc:docMk/>
            <pc:sldMk cId="150131267" sldId="259"/>
            <ac:spMk id="8" creationId="{4B21189F-00C4-D192-D090-4C820947D07B}"/>
          </ac:spMkLst>
        </pc:spChg>
        <pc:spChg chg="mod">
          <ac:chgData name="Hande Tunbak" userId="1604580b-5115-4010-bd74-f4b835723cb9" providerId="ADAL" clId="{8E78FFBF-0D7F-4F02-B568-87DAB24B4A1D}" dt="2024-05-28T11:20:01.345" v="98"/>
          <ac:spMkLst>
            <pc:docMk/>
            <pc:sldMk cId="150131267" sldId="259"/>
            <ac:spMk id="9" creationId="{7CE9FA21-0028-5D9B-7968-2577C51988FA}"/>
          </ac:spMkLst>
        </pc:spChg>
        <pc:spChg chg="mod">
          <ac:chgData name="Hande Tunbak" userId="1604580b-5115-4010-bd74-f4b835723cb9" providerId="ADAL" clId="{8E78FFBF-0D7F-4F02-B568-87DAB24B4A1D}" dt="2024-05-28T11:20:01.345" v="98"/>
          <ac:spMkLst>
            <pc:docMk/>
            <pc:sldMk cId="150131267" sldId="259"/>
            <ac:spMk id="10" creationId="{9E984755-67A7-39C2-A3CC-3043C04A916C}"/>
          </ac:spMkLst>
        </pc:spChg>
        <pc:spChg chg="mod">
          <ac:chgData name="Hande Tunbak" userId="1604580b-5115-4010-bd74-f4b835723cb9" providerId="ADAL" clId="{8E78FFBF-0D7F-4F02-B568-87DAB24B4A1D}" dt="2024-05-28T11:20:01.345" v="98"/>
          <ac:spMkLst>
            <pc:docMk/>
            <pc:sldMk cId="150131267" sldId="259"/>
            <ac:spMk id="11" creationId="{7C67BC3C-6367-3FD4-1F57-C2E4FB7D589E}"/>
          </ac:spMkLst>
        </pc:spChg>
        <pc:spChg chg="mod">
          <ac:chgData name="Hande Tunbak" userId="1604580b-5115-4010-bd74-f4b835723cb9" providerId="ADAL" clId="{8E78FFBF-0D7F-4F02-B568-87DAB24B4A1D}" dt="2024-05-28T11:20:25.698" v="113" actId="1036"/>
          <ac:spMkLst>
            <pc:docMk/>
            <pc:sldMk cId="150131267" sldId="259"/>
            <ac:spMk id="12" creationId="{7EE3260B-14AC-2024-029C-FDF6DE683CB5}"/>
          </ac:spMkLst>
        </pc:spChg>
        <pc:spChg chg="mod">
          <ac:chgData name="Hande Tunbak" userId="1604580b-5115-4010-bd74-f4b835723cb9" providerId="ADAL" clId="{8E78FFBF-0D7F-4F02-B568-87DAB24B4A1D}" dt="2024-05-28T11:20:21.466" v="109" actId="1035"/>
          <ac:spMkLst>
            <pc:docMk/>
            <pc:sldMk cId="150131267" sldId="259"/>
            <ac:spMk id="13" creationId="{53A935BB-BE64-964C-E159-E45777E4A4AB}"/>
          </ac:spMkLst>
        </pc:spChg>
        <pc:spChg chg="mod">
          <ac:chgData name="Hande Tunbak" userId="1604580b-5115-4010-bd74-f4b835723cb9" providerId="ADAL" clId="{8E78FFBF-0D7F-4F02-B568-87DAB24B4A1D}" dt="2024-05-28T11:20:21.466" v="109" actId="1035"/>
          <ac:spMkLst>
            <pc:docMk/>
            <pc:sldMk cId="150131267" sldId="259"/>
            <ac:spMk id="14" creationId="{A9E8A965-C09D-CC57-8210-E5AD07757A53}"/>
          </ac:spMkLst>
        </pc:spChg>
        <pc:grpChg chg="add mod">
          <ac:chgData name="Hande Tunbak" userId="1604580b-5115-4010-bd74-f4b835723cb9" providerId="ADAL" clId="{8E78FFBF-0D7F-4F02-B568-87DAB24B4A1D}" dt="2024-05-28T11:20:12.643" v="103" actId="1076"/>
          <ac:grpSpMkLst>
            <pc:docMk/>
            <pc:sldMk cId="150131267" sldId="259"/>
            <ac:grpSpMk id="6" creationId="{E4D462E8-1DDB-FE01-CF52-CE7081C91D3B}"/>
          </ac:grpSpMkLst>
        </pc:grpChg>
        <pc:picChg chg="add mod modCrop">
          <ac:chgData name="Hande Tunbak" userId="1604580b-5115-4010-bd74-f4b835723cb9" providerId="ADAL" clId="{8E78FFBF-0D7F-4F02-B568-87DAB24B4A1D}" dt="2024-05-28T11:19:44.986" v="97" actId="1076"/>
          <ac:picMkLst>
            <pc:docMk/>
            <pc:sldMk cId="150131267" sldId="259"/>
            <ac:picMk id="5" creationId="{F7B6172C-C71D-663C-386B-A63D5A61F87B}"/>
          </ac:picMkLst>
        </pc:picChg>
      </pc:sldChg>
      <pc:sldChg chg="addSp delSp modSp mod">
        <pc:chgData name="Hande Tunbak" userId="1604580b-5115-4010-bd74-f4b835723cb9" providerId="ADAL" clId="{8E78FFBF-0D7F-4F02-B568-87DAB24B4A1D}" dt="2024-05-28T11:21:09.850" v="123" actId="1036"/>
        <pc:sldMkLst>
          <pc:docMk/>
          <pc:sldMk cId="3079298442" sldId="260"/>
        </pc:sldMkLst>
        <pc:spChg chg="del">
          <ac:chgData name="Hande Tunbak" userId="1604580b-5115-4010-bd74-f4b835723cb9" providerId="ADAL" clId="{8E78FFBF-0D7F-4F02-B568-87DAB24B4A1D}" dt="2024-05-28T11:12:35.325" v="23"/>
          <ac:spMkLst>
            <pc:docMk/>
            <pc:sldMk cId="3079298442" sldId="260"/>
            <ac:spMk id="3" creationId="{2036A8F5-89BE-B441-780A-5D468F7507BE}"/>
          </ac:spMkLst>
        </pc:spChg>
        <pc:spChg chg="mod">
          <ac:chgData name="Hande Tunbak" userId="1604580b-5115-4010-bd74-f4b835723cb9" providerId="ADAL" clId="{8E78FFBF-0D7F-4F02-B568-87DAB24B4A1D}" dt="2024-05-28T11:20:59.801" v="115"/>
          <ac:spMkLst>
            <pc:docMk/>
            <pc:sldMk cId="3079298442" sldId="260"/>
            <ac:spMk id="7" creationId="{8DD266A6-AA90-B0BA-7B50-1BFDA416853B}"/>
          </ac:spMkLst>
        </pc:spChg>
        <pc:spChg chg="mod">
          <ac:chgData name="Hande Tunbak" userId="1604580b-5115-4010-bd74-f4b835723cb9" providerId="ADAL" clId="{8E78FFBF-0D7F-4F02-B568-87DAB24B4A1D}" dt="2024-05-28T11:20:59.801" v="115"/>
          <ac:spMkLst>
            <pc:docMk/>
            <pc:sldMk cId="3079298442" sldId="260"/>
            <ac:spMk id="8" creationId="{9230B394-C697-A606-894E-4B727ED3F1F6}"/>
          </ac:spMkLst>
        </pc:spChg>
        <pc:spChg chg="mod">
          <ac:chgData name="Hande Tunbak" userId="1604580b-5115-4010-bd74-f4b835723cb9" providerId="ADAL" clId="{8E78FFBF-0D7F-4F02-B568-87DAB24B4A1D}" dt="2024-05-28T11:20:59.801" v="115"/>
          <ac:spMkLst>
            <pc:docMk/>
            <pc:sldMk cId="3079298442" sldId="260"/>
            <ac:spMk id="9" creationId="{A7422981-14EA-CD93-FC29-0D23BEB11DC7}"/>
          </ac:spMkLst>
        </pc:spChg>
        <pc:spChg chg="mod">
          <ac:chgData name="Hande Tunbak" userId="1604580b-5115-4010-bd74-f4b835723cb9" providerId="ADAL" clId="{8E78FFBF-0D7F-4F02-B568-87DAB24B4A1D}" dt="2024-05-28T11:20:59.801" v="115"/>
          <ac:spMkLst>
            <pc:docMk/>
            <pc:sldMk cId="3079298442" sldId="260"/>
            <ac:spMk id="10" creationId="{5159B939-1C81-E4D4-27F1-3428538BD6E4}"/>
          </ac:spMkLst>
        </pc:spChg>
        <pc:spChg chg="mod">
          <ac:chgData name="Hande Tunbak" userId="1604580b-5115-4010-bd74-f4b835723cb9" providerId="ADAL" clId="{8E78FFBF-0D7F-4F02-B568-87DAB24B4A1D}" dt="2024-05-28T11:20:59.801" v="115"/>
          <ac:spMkLst>
            <pc:docMk/>
            <pc:sldMk cId="3079298442" sldId="260"/>
            <ac:spMk id="11" creationId="{BAEA2236-C6D4-216E-A97B-B24C3EA8B0B3}"/>
          </ac:spMkLst>
        </pc:spChg>
        <pc:spChg chg="mod">
          <ac:chgData name="Hande Tunbak" userId="1604580b-5115-4010-bd74-f4b835723cb9" providerId="ADAL" clId="{8E78FFBF-0D7F-4F02-B568-87DAB24B4A1D}" dt="2024-05-28T11:20:59.801" v="115"/>
          <ac:spMkLst>
            <pc:docMk/>
            <pc:sldMk cId="3079298442" sldId="260"/>
            <ac:spMk id="12" creationId="{99FC396E-D40D-D241-8138-75C422EFD9BE}"/>
          </ac:spMkLst>
        </pc:spChg>
        <pc:spChg chg="mod">
          <ac:chgData name="Hande Tunbak" userId="1604580b-5115-4010-bd74-f4b835723cb9" providerId="ADAL" clId="{8E78FFBF-0D7F-4F02-B568-87DAB24B4A1D}" dt="2024-05-28T11:20:59.801" v="115"/>
          <ac:spMkLst>
            <pc:docMk/>
            <pc:sldMk cId="3079298442" sldId="260"/>
            <ac:spMk id="13" creationId="{DC4789B0-1B06-B952-8E23-024710810830}"/>
          </ac:spMkLst>
        </pc:spChg>
        <pc:spChg chg="mod">
          <ac:chgData name="Hande Tunbak" userId="1604580b-5115-4010-bd74-f4b835723cb9" providerId="ADAL" clId="{8E78FFBF-0D7F-4F02-B568-87DAB24B4A1D}" dt="2024-05-28T11:20:59.801" v="115"/>
          <ac:spMkLst>
            <pc:docMk/>
            <pc:sldMk cId="3079298442" sldId="260"/>
            <ac:spMk id="14" creationId="{947661D4-1222-7741-D011-E41A6C3F2230}"/>
          </ac:spMkLst>
        </pc:spChg>
        <pc:grpChg chg="add mod">
          <ac:chgData name="Hande Tunbak" userId="1604580b-5115-4010-bd74-f4b835723cb9" providerId="ADAL" clId="{8E78FFBF-0D7F-4F02-B568-87DAB24B4A1D}" dt="2024-05-28T11:21:09.850" v="123" actId="1036"/>
          <ac:grpSpMkLst>
            <pc:docMk/>
            <pc:sldMk cId="3079298442" sldId="260"/>
            <ac:grpSpMk id="6" creationId="{BA209660-8CC6-B2FF-AEE9-FEE42204ED65}"/>
          </ac:grpSpMkLst>
        </pc:grpChg>
        <pc:picChg chg="add mod modCrop">
          <ac:chgData name="Hande Tunbak" userId="1604580b-5115-4010-bd74-f4b835723cb9" providerId="ADAL" clId="{8E78FFBF-0D7F-4F02-B568-87DAB24B4A1D}" dt="2024-05-28T11:21:06.754" v="116" actId="732"/>
          <ac:picMkLst>
            <pc:docMk/>
            <pc:sldMk cId="3079298442" sldId="260"/>
            <ac:picMk id="5" creationId="{A9D0B4E8-4C1A-F09A-B0F4-8FE12DE65544}"/>
          </ac:picMkLst>
        </pc:picChg>
      </pc:sldChg>
      <pc:sldChg chg="addSp delSp modSp mod">
        <pc:chgData name="Hande Tunbak" userId="1604580b-5115-4010-bd74-f4b835723cb9" providerId="ADAL" clId="{8E78FFBF-0D7F-4F02-B568-87DAB24B4A1D}" dt="2024-05-28T11:21:50.930" v="131" actId="1076"/>
        <pc:sldMkLst>
          <pc:docMk/>
          <pc:sldMk cId="491356429" sldId="261"/>
        </pc:sldMkLst>
        <pc:spChg chg="del">
          <ac:chgData name="Hande Tunbak" userId="1604580b-5115-4010-bd74-f4b835723cb9" providerId="ADAL" clId="{8E78FFBF-0D7F-4F02-B568-87DAB24B4A1D}" dt="2024-05-28T11:13:01.551" v="27"/>
          <ac:spMkLst>
            <pc:docMk/>
            <pc:sldMk cId="491356429" sldId="261"/>
            <ac:spMk id="3" creationId="{8E387DE5-0B14-8195-B074-56F5C0F8B61A}"/>
          </ac:spMkLst>
        </pc:spChg>
        <pc:spChg chg="mod">
          <ac:chgData name="Hande Tunbak" userId="1604580b-5115-4010-bd74-f4b835723cb9" providerId="ADAL" clId="{8E78FFBF-0D7F-4F02-B568-87DAB24B4A1D}" dt="2024-05-28T11:21:38.457" v="126"/>
          <ac:spMkLst>
            <pc:docMk/>
            <pc:sldMk cId="491356429" sldId="261"/>
            <ac:spMk id="7" creationId="{D76B468A-3C8F-E773-04FF-5227F915CEB7}"/>
          </ac:spMkLst>
        </pc:spChg>
        <pc:spChg chg="mod">
          <ac:chgData name="Hande Tunbak" userId="1604580b-5115-4010-bd74-f4b835723cb9" providerId="ADAL" clId="{8E78FFBF-0D7F-4F02-B568-87DAB24B4A1D}" dt="2024-05-28T11:21:38.457" v="126"/>
          <ac:spMkLst>
            <pc:docMk/>
            <pc:sldMk cId="491356429" sldId="261"/>
            <ac:spMk id="8" creationId="{8505C177-3A0C-402D-3719-11B4400E4A08}"/>
          </ac:spMkLst>
        </pc:spChg>
        <pc:spChg chg="mod">
          <ac:chgData name="Hande Tunbak" userId="1604580b-5115-4010-bd74-f4b835723cb9" providerId="ADAL" clId="{8E78FFBF-0D7F-4F02-B568-87DAB24B4A1D}" dt="2024-05-28T11:21:38.457" v="126"/>
          <ac:spMkLst>
            <pc:docMk/>
            <pc:sldMk cId="491356429" sldId="261"/>
            <ac:spMk id="9" creationId="{E55B7899-117E-2DE7-32D0-E2C02A52A828}"/>
          </ac:spMkLst>
        </pc:spChg>
        <pc:spChg chg="mod">
          <ac:chgData name="Hande Tunbak" userId="1604580b-5115-4010-bd74-f4b835723cb9" providerId="ADAL" clId="{8E78FFBF-0D7F-4F02-B568-87DAB24B4A1D}" dt="2024-05-28T11:21:38.457" v="126"/>
          <ac:spMkLst>
            <pc:docMk/>
            <pc:sldMk cId="491356429" sldId="261"/>
            <ac:spMk id="10" creationId="{33C023B7-88AB-CAB5-C5DD-9E6E7ECB23A7}"/>
          </ac:spMkLst>
        </pc:spChg>
        <pc:spChg chg="mod">
          <ac:chgData name="Hande Tunbak" userId="1604580b-5115-4010-bd74-f4b835723cb9" providerId="ADAL" clId="{8E78FFBF-0D7F-4F02-B568-87DAB24B4A1D}" dt="2024-05-28T11:21:38.457" v="126"/>
          <ac:spMkLst>
            <pc:docMk/>
            <pc:sldMk cId="491356429" sldId="261"/>
            <ac:spMk id="11" creationId="{6573B038-7DC6-098E-6374-A62E1716645A}"/>
          </ac:spMkLst>
        </pc:spChg>
        <pc:spChg chg="mod">
          <ac:chgData name="Hande Tunbak" userId="1604580b-5115-4010-bd74-f4b835723cb9" providerId="ADAL" clId="{8E78FFBF-0D7F-4F02-B568-87DAB24B4A1D}" dt="2024-05-28T11:21:50.930" v="131" actId="1076"/>
          <ac:spMkLst>
            <pc:docMk/>
            <pc:sldMk cId="491356429" sldId="261"/>
            <ac:spMk id="12" creationId="{5DA700DD-DFEE-59DE-CB6C-F2DDDAD522A5}"/>
          </ac:spMkLst>
        </pc:spChg>
        <pc:spChg chg="mod">
          <ac:chgData name="Hande Tunbak" userId="1604580b-5115-4010-bd74-f4b835723cb9" providerId="ADAL" clId="{8E78FFBF-0D7F-4F02-B568-87DAB24B4A1D}" dt="2024-05-28T11:21:38.457" v="126"/>
          <ac:spMkLst>
            <pc:docMk/>
            <pc:sldMk cId="491356429" sldId="261"/>
            <ac:spMk id="13" creationId="{B84DC610-FF4E-92D0-02CE-7640373F5F1D}"/>
          </ac:spMkLst>
        </pc:spChg>
        <pc:spChg chg="mod">
          <ac:chgData name="Hande Tunbak" userId="1604580b-5115-4010-bd74-f4b835723cb9" providerId="ADAL" clId="{8E78FFBF-0D7F-4F02-B568-87DAB24B4A1D}" dt="2024-05-28T11:21:38.457" v="126"/>
          <ac:spMkLst>
            <pc:docMk/>
            <pc:sldMk cId="491356429" sldId="261"/>
            <ac:spMk id="14" creationId="{4C7E87D8-5EF4-A1F3-83DA-ACB40B3253FE}"/>
          </ac:spMkLst>
        </pc:spChg>
        <pc:grpChg chg="add mod">
          <ac:chgData name="Hande Tunbak" userId="1604580b-5115-4010-bd74-f4b835723cb9" providerId="ADAL" clId="{8E78FFBF-0D7F-4F02-B568-87DAB24B4A1D}" dt="2024-05-28T11:21:40.745" v="127" actId="1076"/>
          <ac:grpSpMkLst>
            <pc:docMk/>
            <pc:sldMk cId="491356429" sldId="261"/>
            <ac:grpSpMk id="6" creationId="{798B5E07-B0BE-1C80-E7B0-DADEDA0837FF}"/>
          </ac:grpSpMkLst>
        </pc:grpChg>
        <pc:picChg chg="add mod modCrop">
          <ac:chgData name="Hande Tunbak" userId="1604580b-5115-4010-bd74-f4b835723cb9" providerId="ADAL" clId="{8E78FFBF-0D7F-4F02-B568-87DAB24B4A1D}" dt="2024-05-28T11:21:37.466" v="125" actId="1076"/>
          <ac:picMkLst>
            <pc:docMk/>
            <pc:sldMk cId="491356429" sldId="261"/>
            <ac:picMk id="5" creationId="{0FB2EE98-8ADE-8E0C-8E5A-17E57F7FDD60}"/>
          </ac:picMkLst>
        </pc:picChg>
      </pc:sldChg>
      <pc:sldChg chg="addSp delSp modSp mod">
        <pc:chgData name="Hande Tunbak" userId="1604580b-5115-4010-bd74-f4b835723cb9" providerId="ADAL" clId="{8E78FFBF-0D7F-4F02-B568-87DAB24B4A1D}" dt="2024-05-28T11:18:06.443" v="79" actId="164"/>
        <pc:sldMkLst>
          <pc:docMk/>
          <pc:sldMk cId="3838581295" sldId="262"/>
        </pc:sldMkLst>
        <pc:spChg chg="del">
          <ac:chgData name="Hande Tunbak" userId="1604580b-5115-4010-bd74-f4b835723cb9" providerId="ADAL" clId="{8E78FFBF-0D7F-4F02-B568-87DAB24B4A1D}" dt="2024-05-28T11:13:21.099" v="31"/>
          <ac:spMkLst>
            <pc:docMk/>
            <pc:sldMk cId="3838581295" sldId="262"/>
            <ac:spMk id="3" creationId="{0676FC4B-A29E-1765-71B2-A518889BF717}"/>
          </ac:spMkLst>
        </pc:spChg>
        <pc:spChg chg="add mod">
          <ac:chgData name="Hande Tunbak" userId="1604580b-5115-4010-bd74-f4b835723cb9" providerId="ADAL" clId="{8E78FFBF-0D7F-4F02-B568-87DAB24B4A1D}" dt="2024-05-28T11:18:06.443" v="79" actId="164"/>
          <ac:spMkLst>
            <pc:docMk/>
            <pc:sldMk cId="3838581295" sldId="262"/>
            <ac:spMk id="6" creationId="{75857ADE-727D-362B-1FC0-91D13FDB67CA}"/>
          </ac:spMkLst>
        </pc:spChg>
        <pc:spChg chg="add mod">
          <ac:chgData name="Hande Tunbak" userId="1604580b-5115-4010-bd74-f4b835723cb9" providerId="ADAL" clId="{8E78FFBF-0D7F-4F02-B568-87DAB24B4A1D}" dt="2024-05-28T11:18:06.443" v="79" actId="164"/>
          <ac:spMkLst>
            <pc:docMk/>
            <pc:sldMk cId="3838581295" sldId="262"/>
            <ac:spMk id="7" creationId="{9CED21FE-79E9-3F2F-4AD5-E3736AC03609}"/>
          </ac:spMkLst>
        </pc:spChg>
        <pc:spChg chg="add mod">
          <ac:chgData name="Hande Tunbak" userId="1604580b-5115-4010-bd74-f4b835723cb9" providerId="ADAL" clId="{8E78FFBF-0D7F-4F02-B568-87DAB24B4A1D}" dt="2024-05-28T11:18:06.443" v="79" actId="164"/>
          <ac:spMkLst>
            <pc:docMk/>
            <pc:sldMk cId="3838581295" sldId="262"/>
            <ac:spMk id="8" creationId="{32D62207-267D-EF49-B1DC-BA1A3628AA82}"/>
          </ac:spMkLst>
        </pc:spChg>
        <pc:spChg chg="add mod">
          <ac:chgData name="Hande Tunbak" userId="1604580b-5115-4010-bd74-f4b835723cb9" providerId="ADAL" clId="{8E78FFBF-0D7F-4F02-B568-87DAB24B4A1D}" dt="2024-05-28T11:18:06.443" v="79" actId="164"/>
          <ac:spMkLst>
            <pc:docMk/>
            <pc:sldMk cId="3838581295" sldId="262"/>
            <ac:spMk id="9" creationId="{2059E5B7-93AB-202D-F14C-4A7473035482}"/>
          </ac:spMkLst>
        </pc:spChg>
        <pc:spChg chg="add mod">
          <ac:chgData name="Hande Tunbak" userId="1604580b-5115-4010-bd74-f4b835723cb9" providerId="ADAL" clId="{8E78FFBF-0D7F-4F02-B568-87DAB24B4A1D}" dt="2024-05-28T11:18:06.443" v="79" actId="164"/>
          <ac:spMkLst>
            <pc:docMk/>
            <pc:sldMk cId="3838581295" sldId="262"/>
            <ac:spMk id="10" creationId="{80602334-4498-106B-C0B6-38D7A9B7C0AC}"/>
          </ac:spMkLst>
        </pc:spChg>
        <pc:spChg chg="add mod">
          <ac:chgData name="Hande Tunbak" userId="1604580b-5115-4010-bd74-f4b835723cb9" providerId="ADAL" clId="{8E78FFBF-0D7F-4F02-B568-87DAB24B4A1D}" dt="2024-05-28T11:18:06.443" v="79" actId="164"/>
          <ac:spMkLst>
            <pc:docMk/>
            <pc:sldMk cId="3838581295" sldId="262"/>
            <ac:spMk id="11" creationId="{B012DA5D-5BD9-7195-94CE-39F72EDD03E7}"/>
          </ac:spMkLst>
        </pc:spChg>
        <pc:spChg chg="add mod">
          <ac:chgData name="Hande Tunbak" userId="1604580b-5115-4010-bd74-f4b835723cb9" providerId="ADAL" clId="{8E78FFBF-0D7F-4F02-B568-87DAB24B4A1D}" dt="2024-05-28T11:18:06.443" v="79" actId="164"/>
          <ac:spMkLst>
            <pc:docMk/>
            <pc:sldMk cId="3838581295" sldId="262"/>
            <ac:spMk id="12" creationId="{8ED0B416-DFE1-C138-D7DD-77A8A9794A70}"/>
          </ac:spMkLst>
        </pc:spChg>
        <pc:spChg chg="add mod">
          <ac:chgData name="Hande Tunbak" userId="1604580b-5115-4010-bd74-f4b835723cb9" providerId="ADAL" clId="{8E78FFBF-0D7F-4F02-B568-87DAB24B4A1D}" dt="2024-05-28T11:18:06.443" v="79" actId="164"/>
          <ac:spMkLst>
            <pc:docMk/>
            <pc:sldMk cId="3838581295" sldId="262"/>
            <ac:spMk id="13" creationId="{06E2B3B6-520E-FEBB-196D-8739593B2BC2}"/>
          </ac:spMkLst>
        </pc:spChg>
        <pc:grpChg chg="add mod">
          <ac:chgData name="Hande Tunbak" userId="1604580b-5115-4010-bd74-f4b835723cb9" providerId="ADAL" clId="{8E78FFBF-0D7F-4F02-B568-87DAB24B4A1D}" dt="2024-05-28T11:18:06.443" v="79" actId="164"/>
          <ac:grpSpMkLst>
            <pc:docMk/>
            <pc:sldMk cId="3838581295" sldId="262"/>
            <ac:grpSpMk id="14" creationId="{21AA5301-32B9-434E-418B-B4A990DC705D}"/>
          </ac:grpSpMkLst>
        </pc:grpChg>
        <pc:picChg chg="add mod modCrop">
          <ac:chgData name="Hande Tunbak" userId="1604580b-5115-4010-bd74-f4b835723cb9" providerId="ADAL" clId="{8E78FFBF-0D7F-4F02-B568-87DAB24B4A1D}" dt="2024-05-28T11:13:57.971" v="40" actId="732"/>
          <ac:picMkLst>
            <pc:docMk/>
            <pc:sldMk cId="3838581295" sldId="262"/>
            <ac:picMk id="5" creationId="{7D7B77C6-6C04-C5A7-BCBF-A0A9C6301A90}"/>
          </ac:picMkLst>
        </pc:picChg>
      </pc:sldChg>
      <pc:sldChg chg="addSp delSp modSp mod">
        <pc:chgData name="Hande Tunbak" userId="1604580b-5115-4010-bd74-f4b835723cb9" providerId="ADAL" clId="{8E78FFBF-0D7F-4F02-B568-87DAB24B4A1D}" dt="2024-05-28T11:23:31.010" v="143" actId="1035"/>
        <pc:sldMkLst>
          <pc:docMk/>
          <pc:sldMk cId="2034597271" sldId="263"/>
        </pc:sldMkLst>
        <pc:spChg chg="del">
          <ac:chgData name="Hande Tunbak" userId="1604580b-5115-4010-bd74-f4b835723cb9" providerId="ADAL" clId="{8E78FFBF-0D7F-4F02-B568-87DAB24B4A1D}" dt="2024-05-28T11:12:09.498" v="15"/>
          <ac:spMkLst>
            <pc:docMk/>
            <pc:sldMk cId="2034597271" sldId="263"/>
            <ac:spMk id="3" creationId="{76691BF7-2961-E0A5-E7F3-B1143F15DEF4}"/>
          </ac:spMkLst>
        </pc:spChg>
        <pc:spChg chg="mod">
          <ac:chgData name="Hande Tunbak" userId="1604580b-5115-4010-bd74-f4b835723cb9" providerId="ADAL" clId="{8E78FFBF-0D7F-4F02-B568-87DAB24B4A1D}" dt="2024-05-28T11:22:36.833" v="134"/>
          <ac:spMkLst>
            <pc:docMk/>
            <pc:sldMk cId="2034597271" sldId="263"/>
            <ac:spMk id="7" creationId="{9FA7E0A8-B9AB-6A4D-C887-05612D710D0B}"/>
          </ac:spMkLst>
        </pc:spChg>
        <pc:spChg chg="mod">
          <ac:chgData name="Hande Tunbak" userId="1604580b-5115-4010-bd74-f4b835723cb9" providerId="ADAL" clId="{8E78FFBF-0D7F-4F02-B568-87DAB24B4A1D}" dt="2024-05-28T11:22:36.833" v="134"/>
          <ac:spMkLst>
            <pc:docMk/>
            <pc:sldMk cId="2034597271" sldId="263"/>
            <ac:spMk id="8" creationId="{C146D795-5B6D-531B-3FDC-50937170F91F}"/>
          </ac:spMkLst>
        </pc:spChg>
        <pc:spChg chg="mod">
          <ac:chgData name="Hande Tunbak" userId="1604580b-5115-4010-bd74-f4b835723cb9" providerId="ADAL" clId="{8E78FFBF-0D7F-4F02-B568-87DAB24B4A1D}" dt="2024-05-28T11:22:36.833" v="134"/>
          <ac:spMkLst>
            <pc:docMk/>
            <pc:sldMk cId="2034597271" sldId="263"/>
            <ac:spMk id="9" creationId="{90211A66-93A1-201B-4C1C-57EE0EC85AC6}"/>
          </ac:spMkLst>
        </pc:spChg>
        <pc:spChg chg="mod">
          <ac:chgData name="Hande Tunbak" userId="1604580b-5115-4010-bd74-f4b835723cb9" providerId="ADAL" clId="{8E78FFBF-0D7F-4F02-B568-87DAB24B4A1D}" dt="2024-05-28T11:22:36.833" v="134"/>
          <ac:spMkLst>
            <pc:docMk/>
            <pc:sldMk cId="2034597271" sldId="263"/>
            <ac:spMk id="10" creationId="{1CDA4A89-65E5-E2C7-33BC-E44431837B40}"/>
          </ac:spMkLst>
        </pc:spChg>
        <pc:spChg chg="mod">
          <ac:chgData name="Hande Tunbak" userId="1604580b-5115-4010-bd74-f4b835723cb9" providerId="ADAL" clId="{8E78FFBF-0D7F-4F02-B568-87DAB24B4A1D}" dt="2024-05-28T11:23:31.010" v="143" actId="1035"/>
          <ac:spMkLst>
            <pc:docMk/>
            <pc:sldMk cId="2034597271" sldId="263"/>
            <ac:spMk id="11" creationId="{F773A5C0-9931-AB7A-2B58-AEF684DC8905}"/>
          </ac:spMkLst>
        </pc:spChg>
        <pc:spChg chg="mod">
          <ac:chgData name="Hande Tunbak" userId="1604580b-5115-4010-bd74-f4b835723cb9" providerId="ADAL" clId="{8E78FFBF-0D7F-4F02-B568-87DAB24B4A1D}" dt="2024-05-28T11:22:36.833" v="134"/>
          <ac:spMkLst>
            <pc:docMk/>
            <pc:sldMk cId="2034597271" sldId="263"/>
            <ac:spMk id="12" creationId="{4CF48EBD-FC44-F67E-2723-E5C0F69996AD}"/>
          </ac:spMkLst>
        </pc:spChg>
        <pc:spChg chg="mod">
          <ac:chgData name="Hande Tunbak" userId="1604580b-5115-4010-bd74-f4b835723cb9" providerId="ADAL" clId="{8E78FFBF-0D7F-4F02-B568-87DAB24B4A1D}" dt="2024-05-28T11:22:36.833" v="134"/>
          <ac:spMkLst>
            <pc:docMk/>
            <pc:sldMk cId="2034597271" sldId="263"/>
            <ac:spMk id="13" creationId="{9E926798-0268-C32D-F110-6FE9619097AF}"/>
          </ac:spMkLst>
        </pc:spChg>
        <pc:spChg chg="mod">
          <ac:chgData name="Hande Tunbak" userId="1604580b-5115-4010-bd74-f4b835723cb9" providerId="ADAL" clId="{8E78FFBF-0D7F-4F02-B568-87DAB24B4A1D}" dt="2024-05-28T11:22:36.833" v="134"/>
          <ac:spMkLst>
            <pc:docMk/>
            <pc:sldMk cId="2034597271" sldId="263"/>
            <ac:spMk id="14" creationId="{2FDE3316-A59F-DA1A-44E9-B5E8F6123AD6}"/>
          </ac:spMkLst>
        </pc:spChg>
        <pc:grpChg chg="add mod">
          <ac:chgData name="Hande Tunbak" userId="1604580b-5115-4010-bd74-f4b835723cb9" providerId="ADAL" clId="{8E78FFBF-0D7F-4F02-B568-87DAB24B4A1D}" dt="2024-05-28T11:22:39.265" v="135" actId="1076"/>
          <ac:grpSpMkLst>
            <pc:docMk/>
            <pc:sldMk cId="2034597271" sldId="263"/>
            <ac:grpSpMk id="6" creationId="{1F4247F4-4B72-9877-EC64-BF909260BECF}"/>
          </ac:grpSpMkLst>
        </pc:grpChg>
        <pc:picChg chg="add mod modCrop">
          <ac:chgData name="Hande Tunbak" userId="1604580b-5115-4010-bd74-f4b835723cb9" providerId="ADAL" clId="{8E78FFBF-0D7F-4F02-B568-87DAB24B4A1D}" dt="2024-05-28T11:22:36.034" v="133" actId="1076"/>
          <ac:picMkLst>
            <pc:docMk/>
            <pc:sldMk cId="2034597271" sldId="263"/>
            <ac:picMk id="5" creationId="{B6CDF5DB-7DCF-A863-6488-2F1B17B2F95E}"/>
          </ac:picMkLst>
        </pc:picChg>
      </pc:sldChg>
      <pc:sldChg chg="addSp delSp modSp new mod">
        <pc:chgData name="Hande Tunbak" userId="1604580b-5115-4010-bd74-f4b835723cb9" providerId="ADAL" clId="{8E78FFBF-0D7F-4F02-B568-87DAB24B4A1D}" dt="2024-06-03T10:03:14.204" v="294" actId="1076"/>
        <pc:sldMkLst>
          <pc:docMk/>
          <pc:sldMk cId="2673469746" sldId="273"/>
        </pc:sldMkLst>
        <pc:spChg chg="mod">
          <ac:chgData name="Hande Tunbak" userId="1604580b-5115-4010-bd74-f4b835723cb9" providerId="ADAL" clId="{8E78FFBF-0D7F-4F02-B568-87DAB24B4A1D}" dt="2024-06-03T09:57:39.706" v="163" actId="6549"/>
          <ac:spMkLst>
            <pc:docMk/>
            <pc:sldMk cId="2673469746" sldId="273"/>
            <ac:spMk id="2" creationId="{49A42F84-D787-F256-EFA6-1D23E9C35544}"/>
          </ac:spMkLst>
        </pc:spChg>
        <pc:spChg chg="del">
          <ac:chgData name="Hande Tunbak" userId="1604580b-5115-4010-bd74-f4b835723cb9" providerId="ADAL" clId="{8E78FFBF-0D7F-4F02-B568-87DAB24B4A1D}" dt="2024-06-03T09:57:06.596" v="152" actId="22"/>
          <ac:spMkLst>
            <pc:docMk/>
            <pc:sldMk cId="2673469746" sldId="273"/>
            <ac:spMk id="3" creationId="{AF238FA4-84C2-048F-29F2-41F758746EA4}"/>
          </ac:spMkLst>
        </pc:spChg>
        <pc:spChg chg="add del mod">
          <ac:chgData name="Hande Tunbak" userId="1604580b-5115-4010-bd74-f4b835723cb9" providerId="ADAL" clId="{8E78FFBF-0D7F-4F02-B568-87DAB24B4A1D}" dt="2024-06-03T09:57:37.647" v="162" actId="478"/>
          <ac:spMkLst>
            <pc:docMk/>
            <pc:sldMk cId="2673469746" sldId="273"/>
            <ac:spMk id="9" creationId="{4E19F43D-A9A2-42D3-E624-247559B1D786}"/>
          </ac:spMkLst>
        </pc:spChg>
        <pc:spChg chg="add mod">
          <ac:chgData name="Hande Tunbak" userId="1604580b-5115-4010-bd74-f4b835723cb9" providerId="ADAL" clId="{8E78FFBF-0D7F-4F02-B568-87DAB24B4A1D}" dt="2024-06-03T10:02:44.415" v="281" actId="404"/>
          <ac:spMkLst>
            <pc:docMk/>
            <pc:sldMk cId="2673469746" sldId="273"/>
            <ac:spMk id="15" creationId="{CF10F888-06D8-DECF-C1D3-6F778A72A20B}"/>
          </ac:spMkLst>
        </pc:spChg>
        <pc:spChg chg="add mod">
          <ac:chgData name="Hande Tunbak" userId="1604580b-5115-4010-bd74-f4b835723cb9" providerId="ADAL" clId="{8E78FFBF-0D7F-4F02-B568-87DAB24B4A1D}" dt="2024-06-03T10:02:41.271" v="280" actId="404"/>
          <ac:spMkLst>
            <pc:docMk/>
            <pc:sldMk cId="2673469746" sldId="273"/>
            <ac:spMk id="17" creationId="{B7141620-9601-95BA-6111-0BC4BBAB1945}"/>
          </ac:spMkLst>
        </pc:spChg>
        <pc:picChg chg="add del mod ord">
          <ac:chgData name="Hande Tunbak" userId="1604580b-5115-4010-bd74-f4b835723cb9" providerId="ADAL" clId="{8E78FFBF-0D7F-4F02-B568-87DAB24B4A1D}" dt="2024-06-03T09:57:23.529" v="158" actId="478"/>
          <ac:picMkLst>
            <pc:docMk/>
            <pc:sldMk cId="2673469746" sldId="273"/>
            <ac:picMk id="5" creationId="{A0E33A29-4CA4-61D2-94D8-D3AA1E9EFE85}"/>
          </ac:picMkLst>
        </pc:picChg>
        <pc:picChg chg="add mod modCrop">
          <ac:chgData name="Hande Tunbak" userId="1604580b-5115-4010-bd74-f4b835723cb9" providerId="ADAL" clId="{8E78FFBF-0D7F-4F02-B568-87DAB24B4A1D}" dt="2024-06-03T10:03:03.622" v="292" actId="1036"/>
          <ac:picMkLst>
            <pc:docMk/>
            <pc:sldMk cId="2673469746" sldId="273"/>
            <ac:picMk id="7" creationId="{8A07A17D-85A5-2D66-CD4A-7FE3DDDECB74}"/>
          </ac:picMkLst>
        </pc:picChg>
        <pc:picChg chg="add mod modCrop">
          <ac:chgData name="Hande Tunbak" userId="1604580b-5115-4010-bd74-f4b835723cb9" providerId="ADAL" clId="{8E78FFBF-0D7F-4F02-B568-87DAB24B4A1D}" dt="2024-06-03T10:03:03.622" v="292" actId="1036"/>
          <ac:picMkLst>
            <pc:docMk/>
            <pc:sldMk cId="2673469746" sldId="273"/>
            <ac:picMk id="11" creationId="{451F68E6-4814-BD97-1F97-F2530015C12E}"/>
          </ac:picMkLst>
        </pc:picChg>
        <pc:picChg chg="add mod modCrop">
          <ac:chgData name="Hande Tunbak" userId="1604580b-5115-4010-bd74-f4b835723cb9" providerId="ADAL" clId="{8E78FFBF-0D7F-4F02-B568-87DAB24B4A1D}" dt="2024-06-03T10:03:14.204" v="294" actId="1076"/>
          <ac:picMkLst>
            <pc:docMk/>
            <pc:sldMk cId="2673469746" sldId="273"/>
            <ac:picMk id="12" creationId="{688A6F14-A322-9042-C4D5-AE819169918D}"/>
          </ac:picMkLst>
        </pc:picChg>
        <pc:picChg chg="add mod modCrop">
          <ac:chgData name="Hande Tunbak" userId="1604580b-5115-4010-bd74-f4b835723cb9" providerId="ADAL" clId="{8E78FFBF-0D7F-4F02-B568-87DAB24B4A1D}" dt="2024-06-03T10:03:14.204" v="294" actId="1076"/>
          <ac:picMkLst>
            <pc:docMk/>
            <pc:sldMk cId="2673469746" sldId="273"/>
            <ac:picMk id="13" creationId="{A60A04B4-82B5-5E5C-C2DC-9AFF1AE9C856}"/>
          </ac:picMkLst>
        </pc:picChg>
      </pc:sldChg>
    </pc:docChg>
  </pc:docChgLst>
  <pc:docChgLst>
    <pc:chgData name="Hande Tunbak" userId="1604580b-5115-4010-bd74-f4b835723cb9" providerId="ADAL" clId="{4760724C-CDD5-45C4-9330-64AB42BF835C}"/>
    <pc:docChg chg="undo redo custSel addSld modSld sldOrd">
      <pc:chgData name="Hande Tunbak" userId="1604580b-5115-4010-bd74-f4b835723cb9" providerId="ADAL" clId="{4760724C-CDD5-45C4-9330-64AB42BF835C}" dt="2024-05-31T08:52:38.556" v="5924" actId="1035"/>
      <pc:docMkLst>
        <pc:docMk/>
      </pc:docMkLst>
      <pc:sldChg chg="addSp delSp modSp mod">
        <pc:chgData name="Hande Tunbak" userId="1604580b-5115-4010-bd74-f4b835723cb9" providerId="ADAL" clId="{4760724C-CDD5-45C4-9330-64AB42BF835C}" dt="2024-05-31T08:52:38.556" v="5924" actId="1035"/>
        <pc:sldMkLst>
          <pc:docMk/>
          <pc:sldMk cId="717769067" sldId="257"/>
        </pc:sldMkLst>
        <pc:spChg chg="mod">
          <ac:chgData name="Hande Tunbak" userId="1604580b-5115-4010-bd74-f4b835723cb9" providerId="ADAL" clId="{4760724C-CDD5-45C4-9330-64AB42BF835C}" dt="2024-05-29T07:47:11.122" v="247"/>
          <ac:spMkLst>
            <pc:docMk/>
            <pc:sldMk cId="717769067" sldId="257"/>
            <ac:spMk id="4" creationId="{3046A445-8C5D-32E3-343C-3DB5EB7BD55E}"/>
          </ac:spMkLst>
        </pc:spChg>
        <pc:spChg chg="mod">
          <ac:chgData name="Hande Tunbak" userId="1604580b-5115-4010-bd74-f4b835723cb9" providerId="ADAL" clId="{4760724C-CDD5-45C4-9330-64AB42BF835C}" dt="2024-05-29T07:47:11.122" v="247"/>
          <ac:spMkLst>
            <pc:docMk/>
            <pc:sldMk cId="717769067" sldId="257"/>
            <ac:spMk id="9" creationId="{456FE900-1F5A-16D5-BF13-C62830D10B92}"/>
          </ac:spMkLst>
        </pc:spChg>
        <pc:spChg chg="mod">
          <ac:chgData name="Hande Tunbak" userId="1604580b-5115-4010-bd74-f4b835723cb9" providerId="ADAL" clId="{4760724C-CDD5-45C4-9330-64AB42BF835C}" dt="2024-05-29T07:47:11.122" v="247"/>
          <ac:spMkLst>
            <pc:docMk/>
            <pc:sldMk cId="717769067" sldId="257"/>
            <ac:spMk id="12" creationId="{A0B2E4D1-5007-ABD8-4BFA-27F32A83732A}"/>
          </ac:spMkLst>
        </pc:spChg>
        <pc:spChg chg="mod">
          <ac:chgData name="Hande Tunbak" userId="1604580b-5115-4010-bd74-f4b835723cb9" providerId="ADAL" clId="{4760724C-CDD5-45C4-9330-64AB42BF835C}" dt="2024-05-29T07:47:11.122" v="247"/>
          <ac:spMkLst>
            <pc:docMk/>
            <pc:sldMk cId="717769067" sldId="257"/>
            <ac:spMk id="14" creationId="{0B18FF06-4E85-E11B-BEAE-E3A4C0FDE19D}"/>
          </ac:spMkLst>
        </pc:spChg>
        <pc:spChg chg="add del mod">
          <ac:chgData name="Hande Tunbak" userId="1604580b-5115-4010-bd74-f4b835723cb9" providerId="ADAL" clId="{4760724C-CDD5-45C4-9330-64AB42BF835C}" dt="2024-05-29T08:06:27.097" v="1191" actId="478"/>
          <ac:spMkLst>
            <pc:docMk/>
            <pc:sldMk cId="717769067" sldId="257"/>
            <ac:spMk id="16" creationId="{61101827-A17C-90D2-7BF2-B2C54ACEF992}"/>
          </ac:spMkLst>
        </pc:spChg>
        <pc:spChg chg="add del mod">
          <ac:chgData name="Hande Tunbak" userId="1604580b-5115-4010-bd74-f4b835723cb9" providerId="ADAL" clId="{4760724C-CDD5-45C4-9330-64AB42BF835C}" dt="2024-05-29T08:06:27.097" v="1191" actId="478"/>
          <ac:spMkLst>
            <pc:docMk/>
            <pc:sldMk cId="717769067" sldId="257"/>
            <ac:spMk id="18" creationId="{44B1A76B-2DAC-A8FB-21A2-88A2748DFC1F}"/>
          </ac:spMkLst>
        </pc:spChg>
        <pc:spChg chg="add del mod">
          <ac:chgData name="Hande Tunbak" userId="1604580b-5115-4010-bd74-f4b835723cb9" providerId="ADAL" clId="{4760724C-CDD5-45C4-9330-64AB42BF835C}" dt="2024-05-29T08:06:27.097" v="1191" actId="478"/>
          <ac:spMkLst>
            <pc:docMk/>
            <pc:sldMk cId="717769067" sldId="257"/>
            <ac:spMk id="20" creationId="{937C7AF5-D741-600E-428A-D3168284E1F6}"/>
          </ac:spMkLst>
        </pc:spChg>
        <pc:spChg chg="add del mod">
          <ac:chgData name="Hande Tunbak" userId="1604580b-5115-4010-bd74-f4b835723cb9" providerId="ADAL" clId="{4760724C-CDD5-45C4-9330-64AB42BF835C}" dt="2024-05-29T08:06:27.097" v="1191" actId="478"/>
          <ac:spMkLst>
            <pc:docMk/>
            <pc:sldMk cId="717769067" sldId="257"/>
            <ac:spMk id="21" creationId="{5CEB267E-4240-6E86-1E07-DE60DAF20481}"/>
          </ac:spMkLst>
        </pc:spChg>
        <pc:spChg chg="add del mod">
          <ac:chgData name="Hande Tunbak" userId="1604580b-5115-4010-bd74-f4b835723cb9" providerId="ADAL" clId="{4760724C-CDD5-45C4-9330-64AB42BF835C}" dt="2024-05-29T12:11:31.834" v="2218" actId="478"/>
          <ac:spMkLst>
            <pc:docMk/>
            <pc:sldMk cId="717769067" sldId="257"/>
            <ac:spMk id="22" creationId="{89271764-9A67-EB54-224A-ECEEE083C862}"/>
          </ac:spMkLst>
        </pc:spChg>
        <pc:spChg chg="add del mod">
          <ac:chgData name="Hande Tunbak" userId="1604580b-5115-4010-bd74-f4b835723cb9" providerId="ADAL" clId="{4760724C-CDD5-45C4-9330-64AB42BF835C}" dt="2024-05-29T12:11:33.546" v="2220" actId="478"/>
          <ac:spMkLst>
            <pc:docMk/>
            <pc:sldMk cId="717769067" sldId="257"/>
            <ac:spMk id="23" creationId="{D44A1733-BC04-8129-9901-0624B4AA4B8B}"/>
          </ac:spMkLst>
        </pc:spChg>
        <pc:spChg chg="add del mod">
          <ac:chgData name="Hande Tunbak" userId="1604580b-5115-4010-bd74-f4b835723cb9" providerId="ADAL" clId="{4760724C-CDD5-45C4-9330-64AB42BF835C}" dt="2024-05-29T12:11:38.829" v="2222" actId="478"/>
          <ac:spMkLst>
            <pc:docMk/>
            <pc:sldMk cId="717769067" sldId="257"/>
            <ac:spMk id="24" creationId="{B69C0DFE-8256-7C22-723C-7913A068A608}"/>
          </ac:spMkLst>
        </pc:spChg>
        <pc:spChg chg="add del mod">
          <ac:chgData name="Hande Tunbak" userId="1604580b-5115-4010-bd74-f4b835723cb9" providerId="ADAL" clId="{4760724C-CDD5-45C4-9330-64AB42BF835C}" dt="2024-05-29T12:11:30.370" v="2217" actId="478"/>
          <ac:spMkLst>
            <pc:docMk/>
            <pc:sldMk cId="717769067" sldId="257"/>
            <ac:spMk id="25" creationId="{1E1BE54C-1CEE-D587-60AD-6685F0866AD6}"/>
          </ac:spMkLst>
        </pc:spChg>
        <pc:spChg chg="add mod ord">
          <ac:chgData name="Hande Tunbak" userId="1604580b-5115-4010-bd74-f4b835723cb9" providerId="ADAL" clId="{4760724C-CDD5-45C4-9330-64AB42BF835C}" dt="2024-05-30T09:19:20.061" v="3801" actId="14100"/>
          <ac:spMkLst>
            <pc:docMk/>
            <pc:sldMk cId="717769067" sldId="257"/>
            <ac:spMk id="36" creationId="{C519D95B-42B0-612D-7C47-CFA5E16F3D78}"/>
          </ac:spMkLst>
        </pc:spChg>
        <pc:spChg chg="add mod">
          <ac:chgData name="Hande Tunbak" userId="1604580b-5115-4010-bd74-f4b835723cb9" providerId="ADAL" clId="{4760724C-CDD5-45C4-9330-64AB42BF835C}" dt="2024-05-30T09:18:09.371" v="3785" actId="164"/>
          <ac:spMkLst>
            <pc:docMk/>
            <pc:sldMk cId="717769067" sldId="257"/>
            <ac:spMk id="37" creationId="{4CFEEC82-B038-0212-4C30-A4AFC9432401}"/>
          </ac:spMkLst>
        </pc:spChg>
        <pc:spChg chg="add del mod">
          <ac:chgData name="Hande Tunbak" userId="1604580b-5115-4010-bd74-f4b835723cb9" providerId="ADAL" clId="{4760724C-CDD5-45C4-9330-64AB42BF835C}" dt="2024-05-29T20:05:14.978" v="3041" actId="478"/>
          <ac:spMkLst>
            <pc:docMk/>
            <pc:sldMk cId="717769067" sldId="257"/>
            <ac:spMk id="38" creationId="{072ECB40-0561-511E-A963-363638601B08}"/>
          </ac:spMkLst>
        </pc:spChg>
        <pc:spChg chg="add del mod">
          <ac:chgData name="Hande Tunbak" userId="1604580b-5115-4010-bd74-f4b835723cb9" providerId="ADAL" clId="{4760724C-CDD5-45C4-9330-64AB42BF835C}" dt="2024-05-29T12:41:02.651" v="2488" actId="478"/>
          <ac:spMkLst>
            <pc:docMk/>
            <pc:sldMk cId="717769067" sldId="257"/>
            <ac:spMk id="39" creationId="{7E60A56D-D75D-2879-0A20-4B1E004402CE}"/>
          </ac:spMkLst>
        </pc:spChg>
        <pc:spChg chg="add del mod">
          <ac:chgData name="Hande Tunbak" userId="1604580b-5115-4010-bd74-f4b835723cb9" providerId="ADAL" clId="{4760724C-CDD5-45C4-9330-64AB42BF835C}" dt="2024-05-29T20:05:14.978" v="3041" actId="478"/>
          <ac:spMkLst>
            <pc:docMk/>
            <pc:sldMk cId="717769067" sldId="257"/>
            <ac:spMk id="40" creationId="{03357518-084D-3E12-887F-471A906C0619}"/>
          </ac:spMkLst>
        </pc:spChg>
        <pc:spChg chg="add del mod">
          <ac:chgData name="Hande Tunbak" userId="1604580b-5115-4010-bd74-f4b835723cb9" providerId="ADAL" clId="{4760724C-CDD5-45C4-9330-64AB42BF835C}" dt="2024-05-29T20:05:14.978" v="3041" actId="478"/>
          <ac:spMkLst>
            <pc:docMk/>
            <pc:sldMk cId="717769067" sldId="257"/>
            <ac:spMk id="41" creationId="{20C7BCE3-55A7-C508-AFBB-24C0E061FD88}"/>
          </ac:spMkLst>
        </pc:spChg>
        <pc:spChg chg="add del mod">
          <ac:chgData name="Hande Tunbak" userId="1604580b-5115-4010-bd74-f4b835723cb9" providerId="ADAL" clId="{4760724C-CDD5-45C4-9330-64AB42BF835C}" dt="2024-05-29T20:07:09.263" v="3056" actId="478"/>
          <ac:spMkLst>
            <pc:docMk/>
            <pc:sldMk cId="717769067" sldId="257"/>
            <ac:spMk id="50" creationId="{801EE70F-0A98-21A0-6A66-67DECC5F7FA5}"/>
          </ac:spMkLst>
        </pc:spChg>
        <pc:spChg chg="add del mod">
          <ac:chgData name="Hande Tunbak" userId="1604580b-5115-4010-bd74-f4b835723cb9" providerId="ADAL" clId="{4760724C-CDD5-45C4-9330-64AB42BF835C}" dt="2024-05-29T20:05:14.978" v="3041" actId="478"/>
          <ac:spMkLst>
            <pc:docMk/>
            <pc:sldMk cId="717769067" sldId="257"/>
            <ac:spMk id="51" creationId="{79A83AFD-67AF-A23E-0FEF-651B3731E8E8}"/>
          </ac:spMkLst>
        </pc:spChg>
        <pc:spChg chg="add mod">
          <ac:chgData name="Hande Tunbak" userId="1604580b-5115-4010-bd74-f4b835723cb9" providerId="ADAL" clId="{4760724C-CDD5-45C4-9330-64AB42BF835C}" dt="2024-05-29T12:51:54.131" v="2579" actId="164"/>
          <ac:spMkLst>
            <pc:docMk/>
            <pc:sldMk cId="717769067" sldId="257"/>
            <ac:spMk id="52" creationId="{11758616-A44B-DDAA-B4FA-0842A2873726}"/>
          </ac:spMkLst>
        </pc:spChg>
        <pc:spChg chg="mod">
          <ac:chgData name="Hande Tunbak" userId="1604580b-5115-4010-bd74-f4b835723cb9" providerId="ADAL" clId="{4760724C-CDD5-45C4-9330-64AB42BF835C}" dt="2024-05-31T08:52:38.556" v="5924" actId="1035"/>
          <ac:spMkLst>
            <pc:docMk/>
            <pc:sldMk cId="717769067" sldId="257"/>
            <ac:spMk id="55" creationId="{31C140A5-6D97-31AA-1267-B3EE63533074}"/>
          </ac:spMkLst>
        </pc:spChg>
        <pc:spChg chg="mod">
          <ac:chgData name="Hande Tunbak" userId="1604580b-5115-4010-bd74-f4b835723cb9" providerId="ADAL" clId="{4760724C-CDD5-45C4-9330-64AB42BF835C}" dt="2024-05-29T12:55:28.783" v="2613"/>
          <ac:spMkLst>
            <pc:docMk/>
            <pc:sldMk cId="717769067" sldId="257"/>
            <ac:spMk id="56" creationId="{F2B8193F-153E-9800-D0ED-3ADC24B90B34}"/>
          </ac:spMkLst>
        </pc:spChg>
        <pc:spChg chg="mod">
          <ac:chgData name="Hande Tunbak" userId="1604580b-5115-4010-bd74-f4b835723cb9" providerId="ADAL" clId="{4760724C-CDD5-45C4-9330-64AB42BF835C}" dt="2024-05-29T12:55:28.783" v="2613"/>
          <ac:spMkLst>
            <pc:docMk/>
            <pc:sldMk cId="717769067" sldId="257"/>
            <ac:spMk id="57" creationId="{74E0971C-9D96-1D13-8CE1-817861D1086F}"/>
          </ac:spMkLst>
        </pc:spChg>
        <pc:spChg chg="mod">
          <ac:chgData name="Hande Tunbak" userId="1604580b-5115-4010-bd74-f4b835723cb9" providerId="ADAL" clId="{4760724C-CDD5-45C4-9330-64AB42BF835C}" dt="2024-05-29T12:55:28.783" v="2613"/>
          <ac:spMkLst>
            <pc:docMk/>
            <pc:sldMk cId="717769067" sldId="257"/>
            <ac:spMk id="58" creationId="{EF16F16E-EC78-36FF-25C1-D79A6A215BA1}"/>
          </ac:spMkLst>
        </pc:spChg>
        <pc:spChg chg="add del mod">
          <ac:chgData name="Hande Tunbak" userId="1604580b-5115-4010-bd74-f4b835723cb9" providerId="ADAL" clId="{4760724C-CDD5-45C4-9330-64AB42BF835C}" dt="2024-05-29T16:06:42.338" v="2776" actId="478"/>
          <ac:spMkLst>
            <pc:docMk/>
            <pc:sldMk cId="717769067" sldId="257"/>
            <ac:spMk id="59" creationId="{A800038A-4975-FD5C-2D29-627D93A1C614}"/>
          </ac:spMkLst>
        </pc:spChg>
        <pc:spChg chg="add del mod">
          <ac:chgData name="Hande Tunbak" userId="1604580b-5115-4010-bd74-f4b835723cb9" providerId="ADAL" clId="{4760724C-CDD5-45C4-9330-64AB42BF835C}" dt="2024-05-29T20:12:32.820" v="3162" actId="478"/>
          <ac:spMkLst>
            <pc:docMk/>
            <pc:sldMk cId="717769067" sldId="257"/>
            <ac:spMk id="64" creationId="{D86A0A18-392C-A53E-0362-256299CF8D48}"/>
          </ac:spMkLst>
        </pc:spChg>
        <pc:spChg chg="add del mod">
          <ac:chgData name="Hande Tunbak" userId="1604580b-5115-4010-bd74-f4b835723cb9" providerId="ADAL" clId="{4760724C-CDD5-45C4-9330-64AB42BF835C}" dt="2024-05-29T20:12:32.820" v="3162" actId="478"/>
          <ac:spMkLst>
            <pc:docMk/>
            <pc:sldMk cId="717769067" sldId="257"/>
            <ac:spMk id="65" creationId="{0803A8EF-ABE9-C9B7-6B17-98DD3050C677}"/>
          </ac:spMkLst>
        </pc:spChg>
        <pc:spChg chg="add del mod">
          <ac:chgData name="Hande Tunbak" userId="1604580b-5115-4010-bd74-f4b835723cb9" providerId="ADAL" clId="{4760724C-CDD5-45C4-9330-64AB42BF835C}" dt="2024-05-29T20:12:32.820" v="3162" actId="478"/>
          <ac:spMkLst>
            <pc:docMk/>
            <pc:sldMk cId="717769067" sldId="257"/>
            <ac:spMk id="66" creationId="{E8BA0C83-076A-531C-CB32-5B0C032A3E25}"/>
          </ac:spMkLst>
        </pc:spChg>
        <pc:spChg chg="add del mod">
          <ac:chgData name="Hande Tunbak" userId="1604580b-5115-4010-bd74-f4b835723cb9" providerId="ADAL" clId="{4760724C-CDD5-45C4-9330-64AB42BF835C}" dt="2024-05-29T20:12:32.820" v="3162" actId="478"/>
          <ac:spMkLst>
            <pc:docMk/>
            <pc:sldMk cId="717769067" sldId="257"/>
            <ac:spMk id="67" creationId="{85FCA472-E08B-C340-2581-234DA4F659E7}"/>
          </ac:spMkLst>
        </pc:spChg>
        <pc:spChg chg="add mod">
          <ac:chgData name="Hande Tunbak" userId="1604580b-5115-4010-bd74-f4b835723cb9" providerId="ADAL" clId="{4760724C-CDD5-45C4-9330-64AB42BF835C}" dt="2024-05-30T09:18:09.371" v="3785" actId="164"/>
          <ac:spMkLst>
            <pc:docMk/>
            <pc:sldMk cId="717769067" sldId="257"/>
            <ac:spMk id="76" creationId="{5AA57C77-835C-1ACE-7591-BF4FC35F3108}"/>
          </ac:spMkLst>
        </pc:spChg>
        <pc:spChg chg="add mod">
          <ac:chgData name="Hande Tunbak" userId="1604580b-5115-4010-bd74-f4b835723cb9" providerId="ADAL" clId="{4760724C-CDD5-45C4-9330-64AB42BF835C}" dt="2024-05-30T09:18:09.371" v="3785" actId="164"/>
          <ac:spMkLst>
            <pc:docMk/>
            <pc:sldMk cId="717769067" sldId="257"/>
            <ac:spMk id="77" creationId="{B1944CC0-832F-163A-0523-4F57A4A2D877}"/>
          </ac:spMkLst>
        </pc:spChg>
        <pc:spChg chg="add mod">
          <ac:chgData name="Hande Tunbak" userId="1604580b-5115-4010-bd74-f4b835723cb9" providerId="ADAL" clId="{4760724C-CDD5-45C4-9330-64AB42BF835C}" dt="2024-05-30T09:18:09.371" v="3785" actId="164"/>
          <ac:spMkLst>
            <pc:docMk/>
            <pc:sldMk cId="717769067" sldId="257"/>
            <ac:spMk id="78" creationId="{8D976943-341F-6218-AC15-F8D8B6A6A16C}"/>
          </ac:spMkLst>
        </pc:spChg>
        <pc:spChg chg="add mod">
          <ac:chgData name="Hande Tunbak" userId="1604580b-5115-4010-bd74-f4b835723cb9" providerId="ADAL" clId="{4760724C-CDD5-45C4-9330-64AB42BF835C}" dt="2024-05-30T09:18:09.371" v="3785" actId="164"/>
          <ac:spMkLst>
            <pc:docMk/>
            <pc:sldMk cId="717769067" sldId="257"/>
            <ac:spMk id="79" creationId="{390AE05D-4C7C-6197-4DC8-D8A3E634AD5B}"/>
          </ac:spMkLst>
        </pc:spChg>
        <pc:spChg chg="add mod">
          <ac:chgData name="Hande Tunbak" userId="1604580b-5115-4010-bd74-f4b835723cb9" providerId="ADAL" clId="{4760724C-CDD5-45C4-9330-64AB42BF835C}" dt="2024-05-30T09:18:09.371" v="3785" actId="164"/>
          <ac:spMkLst>
            <pc:docMk/>
            <pc:sldMk cId="717769067" sldId="257"/>
            <ac:spMk id="80" creationId="{1B525847-7DC0-337C-0DA2-51FCDE854233}"/>
          </ac:spMkLst>
        </pc:spChg>
        <pc:spChg chg="add del mod">
          <ac:chgData name="Hande Tunbak" userId="1604580b-5115-4010-bd74-f4b835723cb9" providerId="ADAL" clId="{4760724C-CDD5-45C4-9330-64AB42BF835C}" dt="2024-05-30T09:51:44.008" v="4006" actId="478"/>
          <ac:spMkLst>
            <pc:docMk/>
            <pc:sldMk cId="717769067" sldId="257"/>
            <ac:spMk id="86" creationId="{4A8442E8-DD6C-13E5-99B4-ACCF9C0FCD14}"/>
          </ac:spMkLst>
        </pc:spChg>
        <pc:spChg chg="add del mod">
          <ac:chgData name="Hande Tunbak" userId="1604580b-5115-4010-bd74-f4b835723cb9" providerId="ADAL" clId="{4760724C-CDD5-45C4-9330-64AB42BF835C}" dt="2024-05-30T09:51:44.008" v="4006" actId="478"/>
          <ac:spMkLst>
            <pc:docMk/>
            <pc:sldMk cId="717769067" sldId="257"/>
            <ac:spMk id="87" creationId="{C8916A8E-B76E-25A6-4D69-0E7033C0B3F1}"/>
          </ac:spMkLst>
        </pc:spChg>
        <pc:spChg chg="add mod">
          <ac:chgData name="Hande Tunbak" userId="1604580b-5115-4010-bd74-f4b835723cb9" providerId="ADAL" clId="{4760724C-CDD5-45C4-9330-64AB42BF835C}" dt="2024-05-30T14:01:15.996" v="5032" actId="20577"/>
          <ac:spMkLst>
            <pc:docMk/>
            <pc:sldMk cId="717769067" sldId="257"/>
            <ac:spMk id="88" creationId="{E674B440-DB54-192F-D983-BF05D07D22AF}"/>
          </ac:spMkLst>
        </pc:spChg>
        <pc:spChg chg="add mod">
          <ac:chgData name="Hande Tunbak" userId="1604580b-5115-4010-bd74-f4b835723cb9" providerId="ADAL" clId="{4760724C-CDD5-45C4-9330-64AB42BF835C}" dt="2024-05-30T09:52:01.686" v="4009"/>
          <ac:spMkLst>
            <pc:docMk/>
            <pc:sldMk cId="717769067" sldId="257"/>
            <ac:spMk id="89" creationId="{1A25E511-8B71-1AE0-B9A2-BE5BD8C44109}"/>
          </ac:spMkLst>
        </pc:spChg>
        <pc:grpChg chg="add del mod">
          <ac:chgData name="Hande Tunbak" userId="1604580b-5115-4010-bd74-f4b835723cb9" providerId="ADAL" clId="{4760724C-CDD5-45C4-9330-64AB42BF835C}" dt="2024-05-29T08:01:37.082" v="1106" actId="478"/>
          <ac:grpSpMkLst>
            <pc:docMk/>
            <pc:sldMk cId="717769067" sldId="257"/>
            <ac:grpSpMk id="3" creationId="{EA468C06-EF4E-DC01-AE1E-7387AAA53E13}"/>
          </ac:grpSpMkLst>
        </pc:grpChg>
        <pc:grpChg chg="mod">
          <ac:chgData name="Hande Tunbak" userId="1604580b-5115-4010-bd74-f4b835723cb9" providerId="ADAL" clId="{4760724C-CDD5-45C4-9330-64AB42BF835C}" dt="2024-05-29T12:55:45.452" v="2633" actId="1038"/>
          <ac:grpSpMkLst>
            <pc:docMk/>
            <pc:sldMk cId="717769067" sldId="257"/>
            <ac:grpSpMk id="6" creationId="{40E14FF6-967A-6D95-885F-CFFB9673D6B4}"/>
          </ac:grpSpMkLst>
        </pc:grpChg>
        <pc:grpChg chg="add mod">
          <ac:chgData name="Hande Tunbak" userId="1604580b-5115-4010-bd74-f4b835723cb9" providerId="ADAL" clId="{4760724C-CDD5-45C4-9330-64AB42BF835C}" dt="2024-05-30T09:18:09.371" v="3785" actId="164"/>
          <ac:grpSpMkLst>
            <pc:docMk/>
            <pc:sldMk cId="717769067" sldId="257"/>
            <ac:grpSpMk id="53" creationId="{5E3FB673-414A-BBD6-CBD8-3FB22204237D}"/>
          </ac:grpSpMkLst>
        </pc:grpChg>
        <pc:grpChg chg="add mod">
          <ac:chgData name="Hande Tunbak" userId="1604580b-5115-4010-bd74-f4b835723cb9" providerId="ADAL" clId="{4760724C-CDD5-45C4-9330-64AB42BF835C}" dt="2024-05-29T12:55:45.452" v="2633" actId="1038"/>
          <ac:grpSpMkLst>
            <pc:docMk/>
            <pc:sldMk cId="717769067" sldId="257"/>
            <ac:grpSpMk id="54" creationId="{21C2205E-39A2-21DB-DE36-4AA92ECFE45B}"/>
          </ac:grpSpMkLst>
        </pc:grpChg>
        <pc:grpChg chg="add mod">
          <ac:chgData name="Hande Tunbak" userId="1604580b-5115-4010-bd74-f4b835723cb9" providerId="ADAL" clId="{4760724C-CDD5-45C4-9330-64AB42BF835C}" dt="2024-05-30T09:18:11.184" v="3786" actId="1076"/>
          <ac:grpSpMkLst>
            <pc:docMk/>
            <pc:sldMk cId="717769067" sldId="257"/>
            <ac:grpSpMk id="85" creationId="{726EC123-B7C7-2BAD-CC10-21F8F215184C}"/>
          </ac:grpSpMkLst>
        </pc:grpChg>
        <pc:picChg chg="add mod">
          <ac:chgData name="Hande Tunbak" userId="1604580b-5115-4010-bd74-f4b835723cb9" providerId="ADAL" clId="{4760724C-CDD5-45C4-9330-64AB42BF835C}" dt="2024-05-30T13:58:57.210" v="4987" actId="1076"/>
          <ac:picMkLst>
            <pc:docMk/>
            <pc:sldMk cId="717769067" sldId="257"/>
            <ac:picMk id="4" creationId="{473635AA-1EBD-8C3E-192E-BA2833FAB3CA}"/>
          </ac:picMkLst>
        </pc:picChg>
        <pc:picChg chg="mod">
          <ac:chgData name="Hande Tunbak" userId="1604580b-5115-4010-bd74-f4b835723cb9" providerId="ADAL" clId="{4760724C-CDD5-45C4-9330-64AB42BF835C}" dt="2024-05-29T12:55:45.452" v="2633" actId="1038"/>
          <ac:picMkLst>
            <pc:docMk/>
            <pc:sldMk cId="717769067" sldId="257"/>
            <ac:picMk id="5" creationId="{99D09D24-67C8-3222-1EE4-3E7A318C8A2B}"/>
          </ac:picMkLst>
        </pc:picChg>
        <pc:picChg chg="add mod">
          <ac:chgData name="Hande Tunbak" userId="1604580b-5115-4010-bd74-f4b835723cb9" providerId="ADAL" clId="{4760724C-CDD5-45C4-9330-64AB42BF835C}" dt="2024-05-30T13:59:16.310" v="4991" actId="1076"/>
          <ac:picMkLst>
            <pc:docMk/>
            <pc:sldMk cId="717769067" sldId="257"/>
            <ac:picMk id="12" creationId="{F173A693-093A-1B11-3CEF-0B70500DA29B}"/>
          </ac:picMkLst>
        </pc:picChg>
        <pc:picChg chg="add del mod">
          <ac:chgData name="Hande Tunbak" userId="1604580b-5115-4010-bd74-f4b835723cb9" providerId="ADAL" clId="{4760724C-CDD5-45C4-9330-64AB42BF835C}" dt="2024-05-29T09:11:21.536" v="1252" actId="478"/>
          <ac:picMkLst>
            <pc:docMk/>
            <pc:sldMk cId="717769067" sldId="257"/>
            <ac:picMk id="27" creationId="{8CE145CC-C72E-D0F2-2A75-1DF0B801A0AB}"/>
          </ac:picMkLst>
        </pc:picChg>
        <pc:picChg chg="add del mod">
          <ac:chgData name="Hande Tunbak" userId="1604580b-5115-4010-bd74-f4b835723cb9" providerId="ADAL" clId="{4760724C-CDD5-45C4-9330-64AB42BF835C}" dt="2024-05-29T09:11:17.458" v="1251" actId="478"/>
          <ac:picMkLst>
            <pc:docMk/>
            <pc:sldMk cId="717769067" sldId="257"/>
            <ac:picMk id="29" creationId="{D8793D6E-DDED-45A7-3FBF-4F44A67F4B04}"/>
          </ac:picMkLst>
        </pc:picChg>
        <pc:picChg chg="add del mod">
          <ac:chgData name="Hande Tunbak" userId="1604580b-5115-4010-bd74-f4b835723cb9" providerId="ADAL" clId="{4760724C-CDD5-45C4-9330-64AB42BF835C}" dt="2024-05-29T20:04:59.536" v="3040" actId="478"/>
          <ac:picMkLst>
            <pc:docMk/>
            <pc:sldMk cId="717769067" sldId="257"/>
            <ac:picMk id="31" creationId="{8BF06526-CA80-7425-EE03-CF30790ABDD2}"/>
          </ac:picMkLst>
        </pc:picChg>
        <pc:picChg chg="add del mod">
          <ac:chgData name="Hande Tunbak" userId="1604580b-5115-4010-bd74-f4b835723cb9" providerId="ADAL" clId="{4760724C-CDD5-45C4-9330-64AB42BF835C}" dt="2024-05-29T12:11:37.581" v="2221" actId="478"/>
          <ac:picMkLst>
            <pc:docMk/>
            <pc:sldMk cId="717769067" sldId="257"/>
            <ac:picMk id="33" creationId="{3315107A-953B-9F0A-1EDA-9BB353C35892}"/>
          </ac:picMkLst>
        </pc:picChg>
        <pc:picChg chg="add del mod">
          <ac:chgData name="Hande Tunbak" userId="1604580b-5115-4010-bd74-f4b835723cb9" providerId="ADAL" clId="{4760724C-CDD5-45C4-9330-64AB42BF835C}" dt="2024-05-29T12:26:02.530" v="2424" actId="478"/>
          <ac:picMkLst>
            <pc:docMk/>
            <pc:sldMk cId="717769067" sldId="257"/>
            <ac:picMk id="35" creationId="{652885E9-B1DE-819C-FF3D-F8832EA13AE2}"/>
          </ac:picMkLst>
        </pc:picChg>
        <pc:picChg chg="add mod">
          <ac:chgData name="Hande Tunbak" userId="1604580b-5115-4010-bd74-f4b835723cb9" providerId="ADAL" clId="{4760724C-CDD5-45C4-9330-64AB42BF835C}" dt="2024-05-29T12:51:54.131" v="2579" actId="164"/>
          <ac:picMkLst>
            <pc:docMk/>
            <pc:sldMk cId="717769067" sldId="257"/>
            <ac:picMk id="43" creationId="{6B57E3E8-85BC-F6EC-F30D-9665CC396158}"/>
          </ac:picMkLst>
        </pc:picChg>
        <pc:picChg chg="add mod">
          <ac:chgData name="Hande Tunbak" userId="1604580b-5115-4010-bd74-f4b835723cb9" providerId="ADAL" clId="{4760724C-CDD5-45C4-9330-64AB42BF835C}" dt="2024-05-30T09:18:09.371" v="3785" actId="164"/>
          <ac:picMkLst>
            <pc:docMk/>
            <pc:sldMk cId="717769067" sldId="257"/>
            <ac:picMk id="45" creationId="{AA56D91C-7C5E-EEED-70FA-9ED1EC295EE1}"/>
          </ac:picMkLst>
        </pc:picChg>
        <pc:picChg chg="add mod">
          <ac:chgData name="Hande Tunbak" userId="1604580b-5115-4010-bd74-f4b835723cb9" providerId="ADAL" clId="{4760724C-CDD5-45C4-9330-64AB42BF835C}" dt="2024-05-30T09:18:09.371" v="3785" actId="164"/>
          <ac:picMkLst>
            <pc:docMk/>
            <pc:sldMk cId="717769067" sldId="257"/>
            <ac:picMk id="47" creationId="{FD680AC6-ACA1-48F4-C98F-D148D110135E}"/>
          </ac:picMkLst>
        </pc:picChg>
        <pc:picChg chg="add del mod">
          <ac:chgData name="Hande Tunbak" userId="1604580b-5115-4010-bd74-f4b835723cb9" providerId="ADAL" clId="{4760724C-CDD5-45C4-9330-64AB42BF835C}" dt="2024-05-29T20:04:58.881" v="3039" actId="478"/>
          <ac:picMkLst>
            <pc:docMk/>
            <pc:sldMk cId="717769067" sldId="257"/>
            <ac:picMk id="49" creationId="{7744482E-0ED4-B461-DD90-6BAC1C165D61}"/>
          </ac:picMkLst>
        </pc:picChg>
        <pc:picChg chg="add del mod">
          <ac:chgData name="Hande Tunbak" userId="1604580b-5115-4010-bd74-f4b835723cb9" providerId="ADAL" clId="{4760724C-CDD5-45C4-9330-64AB42BF835C}" dt="2024-05-29T13:58:25.180" v="2769" actId="478"/>
          <ac:picMkLst>
            <pc:docMk/>
            <pc:sldMk cId="717769067" sldId="257"/>
            <ac:picMk id="61" creationId="{8AB7BD6D-894F-AEAC-BC02-A1F7AAD54759}"/>
          </ac:picMkLst>
        </pc:picChg>
        <pc:picChg chg="add del mod">
          <ac:chgData name="Hande Tunbak" userId="1604580b-5115-4010-bd74-f4b835723cb9" providerId="ADAL" clId="{4760724C-CDD5-45C4-9330-64AB42BF835C}" dt="2024-05-29T16:06:42.824" v="2777" actId="478"/>
          <ac:picMkLst>
            <pc:docMk/>
            <pc:sldMk cId="717769067" sldId="257"/>
            <ac:picMk id="63" creationId="{9D2F8DCA-ED02-509D-0DD0-FCF6B7DAC24B}"/>
          </ac:picMkLst>
        </pc:picChg>
        <pc:picChg chg="add del mod">
          <ac:chgData name="Hande Tunbak" userId="1604580b-5115-4010-bd74-f4b835723cb9" providerId="ADAL" clId="{4760724C-CDD5-45C4-9330-64AB42BF835C}" dt="2024-05-29T20:06:00.444" v="3049" actId="478"/>
          <ac:picMkLst>
            <pc:docMk/>
            <pc:sldMk cId="717769067" sldId="257"/>
            <ac:picMk id="69" creationId="{5A18E1EA-9B3D-398C-C0F1-842A26725E9A}"/>
          </ac:picMkLst>
        </pc:picChg>
        <pc:picChg chg="add del mod">
          <ac:chgData name="Hande Tunbak" userId="1604580b-5115-4010-bd74-f4b835723cb9" providerId="ADAL" clId="{4760724C-CDD5-45C4-9330-64AB42BF835C}" dt="2024-05-29T20:27:03.538" v="3272" actId="478"/>
          <ac:picMkLst>
            <pc:docMk/>
            <pc:sldMk cId="717769067" sldId="257"/>
            <ac:picMk id="71" creationId="{A0C825C9-E53B-EC08-7635-DED37E78C77C}"/>
          </ac:picMkLst>
        </pc:picChg>
        <pc:picChg chg="add del mod">
          <ac:chgData name="Hande Tunbak" userId="1604580b-5115-4010-bd74-f4b835723cb9" providerId="ADAL" clId="{4760724C-CDD5-45C4-9330-64AB42BF835C}" dt="2024-05-30T06:42:25.622" v="3698" actId="478"/>
          <ac:picMkLst>
            <pc:docMk/>
            <pc:sldMk cId="717769067" sldId="257"/>
            <ac:picMk id="73" creationId="{9D33DCB2-3CE8-5A0D-00C6-6BB07941FD7D}"/>
          </ac:picMkLst>
        </pc:picChg>
        <pc:picChg chg="add mod">
          <ac:chgData name="Hande Tunbak" userId="1604580b-5115-4010-bd74-f4b835723cb9" providerId="ADAL" clId="{4760724C-CDD5-45C4-9330-64AB42BF835C}" dt="2024-05-30T09:18:09.371" v="3785" actId="164"/>
          <ac:picMkLst>
            <pc:docMk/>
            <pc:sldMk cId="717769067" sldId="257"/>
            <ac:picMk id="82" creationId="{FBA22254-502B-9C6C-5068-187F1654BD70}"/>
          </ac:picMkLst>
        </pc:picChg>
        <pc:picChg chg="add mod">
          <ac:chgData name="Hande Tunbak" userId="1604580b-5115-4010-bd74-f4b835723cb9" providerId="ADAL" clId="{4760724C-CDD5-45C4-9330-64AB42BF835C}" dt="2024-05-30T09:18:09.371" v="3785" actId="164"/>
          <ac:picMkLst>
            <pc:docMk/>
            <pc:sldMk cId="717769067" sldId="257"/>
            <ac:picMk id="84" creationId="{3CD57FF9-1EE6-7086-8B4D-641D41FEAEC7}"/>
          </ac:picMkLst>
        </pc:picChg>
        <pc:picChg chg="add del mod">
          <ac:chgData name="Hande Tunbak" userId="1604580b-5115-4010-bd74-f4b835723cb9" providerId="ADAL" clId="{4760724C-CDD5-45C4-9330-64AB42BF835C}" dt="2024-05-30T10:13:53.399" v="4038" actId="478"/>
          <ac:picMkLst>
            <pc:docMk/>
            <pc:sldMk cId="717769067" sldId="257"/>
            <ac:picMk id="91" creationId="{FED2194B-F824-9349-8693-A54B34E05FF3}"/>
          </ac:picMkLst>
        </pc:picChg>
        <pc:picChg chg="add del mod">
          <ac:chgData name="Hande Tunbak" userId="1604580b-5115-4010-bd74-f4b835723cb9" providerId="ADAL" clId="{4760724C-CDD5-45C4-9330-64AB42BF835C}" dt="2024-05-30T11:59:11.323" v="4053" actId="478"/>
          <ac:picMkLst>
            <pc:docMk/>
            <pc:sldMk cId="717769067" sldId="257"/>
            <ac:picMk id="93" creationId="{90DE58F0-6CA8-6A7D-86DA-7DAFC89CAD7D}"/>
          </ac:picMkLst>
        </pc:picChg>
        <pc:picChg chg="add del mod">
          <ac:chgData name="Hande Tunbak" userId="1604580b-5115-4010-bd74-f4b835723cb9" providerId="ADAL" clId="{4760724C-CDD5-45C4-9330-64AB42BF835C}" dt="2024-05-30T12:01:07.712" v="4064" actId="478"/>
          <ac:picMkLst>
            <pc:docMk/>
            <pc:sldMk cId="717769067" sldId="257"/>
            <ac:picMk id="95" creationId="{CCFB3683-C9C7-3A75-9F88-8A8E6B665498}"/>
          </ac:picMkLst>
        </pc:picChg>
        <pc:picChg chg="add del mod">
          <ac:chgData name="Hande Tunbak" userId="1604580b-5115-4010-bd74-f4b835723cb9" providerId="ADAL" clId="{4760724C-CDD5-45C4-9330-64AB42BF835C}" dt="2024-05-30T12:05:38.984" v="4077" actId="478"/>
          <ac:picMkLst>
            <pc:docMk/>
            <pc:sldMk cId="717769067" sldId="257"/>
            <ac:picMk id="97" creationId="{ACBEEC83-5366-026C-F57B-9EBB77EA6462}"/>
          </ac:picMkLst>
        </pc:picChg>
        <pc:picChg chg="add del mod">
          <ac:chgData name="Hande Tunbak" userId="1604580b-5115-4010-bd74-f4b835723cb9" providerId="ADAL" clId="{4760724C-CDD5-45C4-9330-64AB42BF835C}" dt="2024-05-30T13:56:15.271" v="4982" actId="478"/>
          <ac:picMkLst>
            <pc:docMk/>
            <pc:sldMk cId="717769067" sldId="257"/>
            <ac:picMk id="99" creationId="{857B9F24-C326-9905-193C-36609D10C930}"/>
          </ac:picMkLst>
        </pc:picChg>
        <pc:cxnChg chg="add mod">
          <ac:chgData name="Hande Tunbak" userId="1604580b-5115-4010-bd74-f4b835723cb9" providerId="ADAL" clId="{4760724C-CDD5-45C4-9330-64AB42BF835C}" dt="2024-05-30T09:18:09.371" v="3785" actId="164"/>
          <ac:cxnSpMkLst>
            <pc:docMk/>
            <pc:sldMk cId="717769067" sldId="257"/>
            <ac:cxnSpMk id="74" creationId="{D5CAF638-794D-B1CF-CE0E-14717EFC1C58}"/>
          </ac:cxnSpMkLst>
        </pc:cxnChg>
        <pc:cxnChg chg="add mod">
          <ac:chgData name="Hande Tunbak" userId="1604580b-5115-4010-bd74-f4b835723cb9" providerId="ADAL" clId="{4760724C-CDD5-45C4-9330-64AB42BF835C}" dt="2024-05-30T09:18:09.371" v="3785" actId="164"/>
          <ac:cxnSpMkLst>
            <pc:docMk/>
            <pc:sldMk cId="717769067" sldId="257"/>
            <ac:cxnSpMk id="75" creationId="{F64944FE-1170-E05C-13ED-9528D09AC525}"/>
          </ac:cxnSpMkLst>
        </pc:cxnChg>
      </pc:sldChg>
      <pc:sldChg chg="addSp delSp modSp mod ord">
        <pc:chgData name="Hande Tunbak" userId="1604580b-5115-4010-bd74-f4b835723cb9" providerId="ADAL" clId="{4760724C-CDD5-45C4-9330-64AB42BF835C}" dt="2024-05-30T14:14:39.270" v="5337" actId="13926"/>
        <pc:sldMkLst>
          <pc:docMk/>
          <pc:sldMk cId="2878496122" sldId="258"/>
        </pc:sldMkLst>
        <pc:spChg chg="mod">
          <ac:chgData name="Hande Tunbak" userId="1604580b-5115-4010-bd74-f4b835723cb9" providerId="ADAL" clId="{4760724C-CDD5-45C4-9330-64AB42BF835C}" dt="2024-05-29T07:47:12.105" v="248"/>
          <ac:spMkLst>
            <pc:docMk/>
            <pc:sldMk cId="2878496122" sldId="258"/>
            <ac:spMk id="4" creationId="{B55AC222-5B59-D3FB-D0B9-B1159F0E7F8E}"/>
          </ac:spMkLst>
        </pc:spChg>
        <pc:spChg chg="mod">
          <ac:chgData name="Hande Tunbak" userId="1604580b-5115-4010-bd74-f4b835723cb9" providerId="ADAL" clId="{4760724C-CDD5-45C4-9330-64AB42BF835C}" dt="2024-05-29T07:47:12.105" v="248"/>
          <ac:spMkLst>
            <pc:docMk/>
            <pc:sldMk cId="2878496122" sldId="258"/>
            <ac:spMk id="15" creationId="{62B6D839-BC15-F5AC-BCEA-0582D61B9807}"/>
          </ac:spMkLst>
        </pc:spChg>
        <pc:spChg chg="mod">
          <ac:chgData name="Hande Tunbak" userId="1604580b-5115-4010-bd74-f4b835723cb9" providerId="ADAL" clId="{4760724C-CDD5-45C4-9330-64AB42BF835C}" dt="2024-05-29T07:47:12.105" v="248"/>
          <ac:spMkLst>
            <pc:docMk/>
            <pc:sldMk cId="2878496122" sldId="258"/>
            <ac:spMk id="16" creationId="{BBD7F7A6-12A3-7E3E-89C1-2BC08F3E4A31}"/>
          </ac:spMkLst>
        </pc:spChg>
        <pc:spChg chg="mod">
          <ac:chgData name="Hande Tunbak" userId="1604580b-5115-4010-bd74-f4b835723cb9" providerId="ADAL" clId="{4760724C-CDD5-45C4-9330-64AB42BF835C}" dt="2024-05-29T07:47:12.105" v="248"/>
          <ac:spMkLst>
            <pc:docMk/>
            <pc:sldMk cId="2878496122" sldId="258"/>
            <ac:spMk id="17" creationId="{4362A494-0B3C-B799-9051-0CBC6E535D4D}"/>
          </ac:spMkLst>
        </pc:spChg>
        <pc:spChg chg="add del mod">
          <ac:chgData name="Hande Tunbak" userId="1604580b-5115-4010-bd74-f4b835723cb9" providerId="ADAL" clId="{4760724C-CDD5-45C4-9330-64AB42BF835C}" dt="2024-05-29T08:06:21.787" v="1189" actId="478"/>
          <ac:spMkLst>
            <pc:docMk/>
            <pc:sldMk cId="2878496122" sldId="258"/>
            <ac:spMk id="18" creationId="{CDB16E77-4026-CC04-F412-2E51D08E6784}"/>
          </ac:spMkLst>
        </pc:spChg>
        <pc:spChg chg="add del mod">
          <ac:chgData name="Hande Tunbak" userId="1604580b-5115-4010-bd74-f4b835723cb9" providerId="ADAL" clId="{4760724C-CDD5-45C4-9330-64AB42BF835C}" dt="2024-05-29T08:06:21.787" v="1189" actId="478"/>
          <ac:spMkLst>
            <pc:docMk/>
            <pc:sldMk cId="2878496122" sldId="258"/>
            <ac:spMk id="19" creationId="{9C780946-DD0C-C133-510A-29E392B95434}"/>
          </ac:spMkLst>
        </pc:spChg>
        <pc:spChg chg="add del mod">
          <ac:chgData name="Hande Tunbak" userId="1604580b-5115-4010-bd74-f4b835723cb9" providerId="ADAL" clId="{4760724C-CDD5-45C4-9330-64AB42BF835C}" dt="2024-05-29T08:06:21.787" v="1189" actId="478"/>
          <ac:spMkLst>
            <pc:docMk/>
            <pc:sldMk cId="2878496122" sldId="258"/>
            <ac:spMk id="20" creationId="{5F7E0EA5-6C3F-632F-FC59-18D03F9587DC}"/>
          </ac:spMkLst>
        </pc:spChg>
        <pc:spChg chg="add del mod">
          <ac:chgData name="Hande Tunbak" userId="1604580b-5115-4010-bd74-f4b835723cb9" providerId="ADAL" clId="{4760724C-CDD5-45C4-9330-64AB42BF835C}" dt="2024-05-29T08:06:21.787" v="1189" actId="478"/>
          <ac:spMkLst>
            <pc:docMk/>
            <pc:sldMk cId="2878496122" sldId="258"/>
            <ac:spMk id="21" creationId="{03607488-2BDA-177E-9D4F-C511D05696E8}"/>
          </ac:spMkLst>
        </pc:spChg>
        <pc:spChg chg="add del mod">
          <ac:chgData name="Hande Tunbak" userId="1604580b-5115-4010-bd74-f4b835723cb9" providerId="ADAL" clId="{4760724C-CDD5-45C4-9330-64AB42BF835C}" dt="2024-05-29T12:12:05.360" v="2240" actId="478"/>
          <ac:spMkLst>
            <pc:docMk/>
            <pc:sldMk cId="2878496122" sldId="258"/>
            <ac:spMk id="22" creationId="{4F71AEF9-8840-D1AC-7812-450AB6C6592F}"/>
          </ac:spMkLst>
        </pc:spChg>
        <pc:spChg chg="add del mod">
          <ac:chgData name="Hande Tunbak" userId="1604580b-5115-4010-bd74-f4b835723cb9" providerId="ADAL" clId="{4760724C-CDD5-45C4-9330-64AB42BF835C}" dt="2024-05-29T12:11:54.264" v="2232" actId="478"/>
          <ac:spMkLst>
            <pc:docMk/>
            <pc:sldMk cId="2878496122" sldId="258"/>
            <ac:spMk id="23" creationId="{B37A9BEE-E77A-8C09-D3B8-05CBB6513958}"/>
          </ac:spMkLst>
        </pc:spChg>
        <pc:spChg chg="add del mod">
          <ac:chgData name="Hande Tunbak" userId="1604580b-5115-4010-bd74-f4b835723cb9" providerId="ADAL" clId="{4760724C-CDD5-45C4-9330-64AB42BF835C}" dt="2024-05-29T12:11:55.947" v="2234" actId="478"/>
          <ac:spMkLst>
            <pc:docMk/>
            <pc:sldMk cId="2878496122" sldId="258"/>
            <ac:spMk id="24" creationId="{F23CA99A-795C-8B36-8A3D-814C5DD97307}"/>
          </ac:spMkLst>
        </pc:spChg>
        <pc:spChg chg="add del mod">
          <ac:chgData name="Hande Tunbak" userId="1604580b-5115-4010-bd74-f4b835723cb9" providerId="ADAL" clId="{4760724C-CDD5-45C4-9330-64AB42BF835C}" dt="2024-05-29T12:11:52.969" v="2231" actId="478"/>
          <ac:spMkLst>
            <pc:docMk/>
            <pc:sldMk cId="2878496122" sldId="258"/>
            <ac:spMk id="25" creationId="{688E7C30-996E-7424-1E9B-F6CE50FD9B28}"/>
          </ac:spMkLst>
        </pc:spChg>
        <pc:spChg chg="add mod ord">
          <ac:chgData name="Hande Tunbak" userId="1604580b-5115-4010-bd74-f4b835723cb9" providerId="ADAL" clId="{4760724C-CDD5-45C4-9330-64AB42BF835C}" dt="2024-05-30T09:18:49.496" v="3795" actId="14100"/>
          <ac:spMkLst>
            <pc:docMk/>
            <pc:sldMk cId="2878496122" sldId="258"/>
            <ac:spMk id="32" creationId="{7E087C97-15C8-53BB-1F0B-F2B7DA889620}"/>
          </ac:spMkLst>
        </pc:spChg>
        <pc:spChg chg="add mod">
          <ac:chgData name="Hande Tunbak" userId="1604580b-5115-4010-bd74-f4b835723cb9" providerId="ADAL" clId="{4760724C-CDD5-45C4-9330-64AB42BF835C}" dt="2024-05-30T09:18:35.989" v="3793" actId="164"/>
          <ac:spMkLst>
            <pc:docMk/>
            <pc:sldMk cId="2878496122" sldId="258"/>
            <ac:spMk id="33" creationId="{05E83BAA-F05A-098B-2BC7-C92AF49ED5FB}"/>
          </ac:spMkLst>
        </pc:spChg>
        <pc:spChg chg="add del mod">
          <ac:chgData name="Hande Tunbak" userId="1604580b-5115-4010-bd74-f4b835723cb9" providerId="ADAL" clId="{4760724C-CDD5-45C4-9330-64AB42BF835C}" dt="2024-05-29T20:16:28.668" v="3223" actId="478"/>
          <ac:spMkLst>
            <pc:docMk/>
            <pc:sldMk cId="2878496122" sldId="258"/>
            <ac:spMk id="34" creationId="{6B91CDBB-3545-CC06-7829-128AF923B542}"/>
          </ac:spMkLst>
        </pc:spChg>
        <pc:spChg chg="add del mod">
          <ac:chgData name="Hande Tunbak" userId="1604580b-5115-4010-bd74-f4b835723cb9" providerId="ADAL" clId="{4760724C-CDD5-45C4-9330-64AB42BF835C}" dt="2024-05-29T12:41:18.194" v="2497" actId="478"/>
          <ac:spMkLst>
            <pc:docMk/>
            <pc:sldMk cId="2878496122" sldId="258"/>
            <ac:spMk id="35" creationId="{D0D985B0-4EF2-EFC3-50ED-A7393467C97E}"/>
          </ac:spMkLst>
        </pc:spChg>
        <pc:spChg chg="add del mod">
          <ac:chgData name="Hande Tunbak" userId="1604580b-5115-4010-bd74-f4b835723cb9" providerId="ADAL" clId="{4760724C-CDD5-45C4-9330-64AB42BF835C}" dt="2024-05-29T20:16:28.668" v="3223" actId="478"/>
          <ac:spMkLst>
            <pc:docMk/>
            <pc:sldMk cId="2878496122" sldId="258"/>
            <ac:spMk id="36" creationId="{6B2AB4E4-D7F4-1BD9-A94A-63D6FAD13842}"/>
          </ac:spMkLst>
        </pc:spChg>
        <pc:spChg chg="add del mod">
          <ac:chgData name="Hande Tunbak" userId="1604580b-5115-4010-bd74-f4b835723cb9" providerId="ADAL" clId="{4760724C-CDD5-45C4-9330-64AB42BF835C}" dt="2024-05-29T20:16:28.668" v="3223" actId="478"/>
          <ac:spMkLst>
            <pc:docMk/>
            <pc:sldMk cId="2878496122" sldId="258"/>
            <ac:spMk id="37" creationId="{893ECFCC-BC33-C1EA-97E8-7BD6E7C2BC44}"/>
          </ac:spMkLst>
        </pc:spChg>
        <pc:spChg chg="add del mod">
          <ac:chgData name="Hande Tunbak" userId="1604580b-5115-4010-bd74-f4b835723cb9" providerId="ADAL" clId="{4760724C-CDD5-45C4-9330-64AB42BF835C}" dt="2024-05-29T20:16:28.668" v="3223" actId="478"/>
          <ac:spMkLst>
            <pc:docMk/>
            <pc:sldMk cId="2878496122" sldId="258"/>
            <ac:spMk id="38" creationId="{C9FAC385-5E6D-47F5-692C-05EC4EC5F795}"/>
          </ac:spMkLst>
        </pc:spChg>
        <pc:spChg chg="add mod">
          <ac:chgData name="Hande Tunbak" userId="1604580b-5115-4010-bd74-f4b835723cb9" providerId="ADAL" clId="{4760724C-CDD5-45C4-9330-64AB42BF835C}" dt="2024-05-29T12:52:11.120" v="2588" actId="164"/>
          <ac:spMkLst>
            <pc:docMk/>
            <pc:sldMk cId="2878496122" sldId="258"/>
            <ac:spMk id="47" creationId="{F24CCDB3-4A1A-D347-123A-60E05E1FFD9E}"/>
          </ac:spMkLst>
        </pc:spChg>
        <pc:spChg chg="mod">
          <ac:chgData name="Hande Tunbak" userId="1604580b-5115-4010-bd74-f4b835723cb9" providerId="ADAL" clId="{4760724C-CDD5-45C4-9330-64AB42BF835C}" dt="2024-05-29T12:57:01.858" v="2674"/>
          <ac:spMkLst>
            <pc:docMk/>
            <pc:sldMk cId="2878496122" sldId="258"/>
            <ac:spMk id="50" creationId="{AFE44849-16B7-30FD-F0CB-43A6BBD51501}"/>
          </ac:spMkLst>
        </pc:spChg>
        <pc:spChg chg="mod">
          <ac:chgData name="Hande Tunbak" userId="1604580b-5115-4010-bd74-f4b835723cb9" providerId="ADAL" clId="{4760724C-CDD5-45C4-9330-64AB42BF835C}" dt="2024-05-29T12:57:01.858" v="2674"/>
          <ac:spMkLst>
            <pc:docMk/>
            <pc:sldMk cId="2878496122" sldId="258"/>
            <ac:spMk id="51" creationId="{93F2558C-6259-736C-4E5C-FF8C2A32AC95}"/>
          </ac:spMkLst>
        </pc:spChg>
        <pc:spChg chg="mod">
          <ac:chgData name="Hande Tunbak" userId="1604580b-5115-4010-bd74-f4b835723cb9" providerId="ADAL" clId="{4760724C-CDD5-45C4-9330-64AB42BF835C}" dt="2024-05-29T12:57:01.858" v="2674"/>
          <ac:spMkLst>
            <pc:docMk/>
            <pc:sldMk cId="2878496122" sldId="258"/>
            <ac:spMk id="52" creationId="{B23C56EF-3E10-6053-03E1-F41573EE23E4}"/>
          </ac:spMkLst>
        </pc:spChg>
        <pc:spChg chg="mod">
          <ac:chgData name="Hande Tunbak" userId="1604580b-5115-4010-bd74-f4b835723cb9" providerId="ADAL" clId="{4760724C-CDD5-45C4-9330-64AB42BF835C}" dt="2024-05-29T12:57:09.998" v="2677" actId="1076"/>
          <ac:spMkLst>
            <pc:docMk/>
            <pc:sldMk cId="2878496122" sldId="258"/>
            <ac:spMk id="53" creationId="{0340BDED-A229-11E4-034F-B5238FF596CA}"/>
          </ac:spMkLst>
        </pc:spChg>
        <pc:spChg chg="add del mod">
          <ac:chgData name="Hande Tunbak" userId="1604580b-5115-4010-bd74-f4b835723cb9" providerId="ADAL" clId="{4760724C-CDD5-45C4-9330-64AB42BF835C}" dt="2024-05-29T16:06:49.296" v="2780" actId="478"/>
          <ac:spMkLst>
            <pc:docMk/>
            <pc:sldMk cId="2878496122" sldId="258"/>
            <ac:spMk id="54" creationId="{6F88B24F-1780-1FF2-FB5C-714195FB7C16}"/>
          </ac:spMkLst>
        </pc:spChg>
        <pc:spChg chg="add mod">
          <ac:chgData name="Hande Tunbak" userId="1604580b-5115-4010-bd74-f4b835723cb9" providerId="ADAL" clId="{4760724C-CDD5-45C4-9330-64AB42BF835C}" dt="2024-05-30T09:18:35.989" v="3793" actId="164"/>
          <ac:spMkLst>
            <pc:docMk/>
            <pc:sldMk cId="2878496122" sldId="258"/>
            <ac:spMk id="55" creationId="{EC28DA18-F175-3125-20CE-F9143B90B73C}"/>
          </ac:spMkLst>
        </pc:spChg>
        <pc:spChg chg="add mod">
          <ac:chgData name="Hande Tunbak" userId="1604580b-5115-4010-bd74-f4b835723cb9" providerId="ADAL" clId="{4760724C-CDD5-45C4-9330-64AB42BF835C}" dt="2024-05-30T09:18:35.989" v="3793" actId="164"/>
          <ac:spMkLst>
            <pc:docMk/>
            <pc:sldMk cId="2878496122" sldId="258"/>
            <ac:spMk id="56" creationId="{AC9EDD5C-8920-CBC8-8ADF-555C25DE77BC}"/>
          </ac:spMkLst>
        </pc:spChg>
        <pc:spChg chg="add mod">
          <ac:chgData name="Hande Tunbak" userId="1604580b-5115-4010-bd74-f4b835723cb9" providerId="ADAL" clId="{4760724C-CDD5-45C4-9330-64AB42BF835C}" dt="2024-05-30T09:18:35.989" v="3793" actId="164"/>
          <ac:spMkLst>
            <pc:docMk/>
            <pc:sldMk cId="2878496122" sldId="258"/>
            <ac:spMk id="57" creationId="{725585A0-7331-7B90-96A0-70610022E942}"/>
          </ac:spMkLst>
        </pc:spChg>
        <pc:spChg chg="add mod">
          <ac:chgData name="Hande Tunbak" userId="1604580b-5115-4010-bd74-f4b835723cb9" providerId="ADAL" clId="{4760724C-CDD5-45C4-9330-64AB42BF835C}" dt="2024-05-30T09:18:35.989" v="3793" actId="164"/>
          <ac:spMkLst>
            <pc:docMk/>
            <pc:sldMk cId="2878496122" sldId="258"/>
            <ac:spMk id="58" creationId="{5604D644-347C-81E6-EF4B-A3242E9429A5}"/>
          </ac:spMkLst>
        </pc:spChg>
        <pc:spChg chg="add del">
          <ac:chgData name="Hande Tunbak" userId="1604580b-5115-4010-bd74-f4b835723cb9" providerId="ADAL" clId="{4760724C-CDD5-45C4-9330-64AB42BF835C}" dt="2024-05-29T21:04:32.266" v="3510" actId="22"/>
          <ac:spMkLst>
            <pc:docMk/>
            <pc:sldMk cId="2878496122" sldId="258"/>
            <ac:spMk id="68" creationId="{32098293-B6FF-8541-860D-3C291A2CE1F7}"/>
          </ac:spMkLst>
        </pc:spChg>
        <pc:spChg chg="add mod">
          <ac:chgData name="Hande Tunbak" userId="1604580b-5115-4010-bd74-f4b835723cb9" providerId="ADAL" clId="{4760724C-CDD5-45C4-9330-64AB42BF835C}" dt="2024-05-30T09:18:35.989" v="3793" actId="164"/>
          <ac:spMkLst>
            <pc:docMk/>
            <pc:sldMk cId="2878496122" sldId="258"/>
            <ac:spMk id="69" creationId="{8F97A6AF-A87A-2DDD-644C-A5AF8E12A49E}"/>
          </ac:spMkLst>
        </pc:spChg>
        <pc:spChg chg="add del mod">
          <ac:chgData name="Hande Tunbak" userId="1604580b-5115-4010-bd74-f4b835723cb9" providerId="ADAL" clId="{4760724C-CDD5-45C4-9330-64AB42BF835C}" dt="2024-05-30T09:51:35.928" v="4003" actId="478"/>
          <ac:spMkLst>
            <pc:docMk/>
            <pc:sldMk cId="2878496122" sldId="258"/>
            <ac:spMk id="73" creationId="{027A439B-D4DE-E3C2-74C0-905AA7A4649A}"/>
          </ac:spMkLst>
        </pc:spChg>
        <pc:spChg chg="add del mod">
          <ac:chgData name="Hande Tunbak" userId="1604580b-5115-4010-bd74-f4b835723cb9" providerId="ADAL" clId="{4760724C-CDD5-45C4-9330-64AB42BF835C}" dt="2024-05-30T09:51:35.928" v="4003" actId="478"/>
          <ac:spMkLst>
            <pc:docMk/>
            <pc:sldMk cId="2878496122" sldId="258"/>
            <ac:spMk id="74" creationId="{5F305504-F03B-6E5F-A1E3-12EF122B0763}"/>
          </ac:spMkLst>
        </pc:spChg>
        <pc:spChg chg="add del mod">
          <ac:chgData name="Hande Tunbak" userId="1604580b-5115-4010-bd74-f4b835723cb9" providerId="ADAL" clId="{4760724C-CDD5-45C4-9330-64AB42BF835C}" dt="2024-05-30T12:15:15.143" v="4560" actId="478"/>
          <ac:spMkLst>
            <pc:docMk/>
            <pc:sldMk cId="2878496122" sldId="258"/>
            <ac:spMk id="75" creationId="{487F1EBE-794C-622C-BC9D-9A90D738ED10}"/>
          </ac:spMkLst>
        </pc:spChg>
        <pc:spChg chg="add mod">
          <ac:chgData name="Hande Tunbak" userId="1604580b-5115-4010-bd74-f4b835723cb9" providerId="ADAL" clId="{4760724C-CDD5-45C4-9330-64AB42BF835C}" dt="2024-05-30T09:52:05.147" v="4012"/>
          <ac:spMkLst>
            <pc:docMk/>
            <pc:sldMk cId="2878496122" sldId="258"/>
            <ac:spMk id="76" creationId="{4EFB9A24-3CA2-EA45-799D-1CEF70AF3AEE}"/>
          </ac:spMkLst>
        </pc:spChg>
        <pc:spChg chg="add mod">
          <ac:chgData name="Hande Tunbak" userId="1604580b-5115-4010-bd74-f4b835723cb9" providerId="ADAL" clId="{4760724C-CDD5-45C4-9330-64AB42BF835C}" dt="2024-05-30T12:15:12.243" v="4559"/>
          <ac:spMkLst>
            <pc:docMk/>
            <pc:sldMk cId="2878496122" sldId="258"/>
            <ac:spMk id="79" creationId="{5E4812B3-6B83-AFA3-319A-810BA99A0348}"/>
          </ac:spMkLst>
        </pc:spChg>
        <pc:spChg chg="add mod">
          <ac:chgData name="Hande Tunbak" userId="1604580b-5115-4010-bd74-f4b835723cb9" providerId="ADAL" clId="{4760724C-CDD5-45C4-9330-64AB42BF835C}" dt="2024-05-30T14:14:39.270" v="5337" actId="13926"/>
          <ac:spMkLst>
            <pc:docMk/>
            <pc:sldMk cId="2878496122" sldId="258"/>
            <ac:spMk id="80" creationId="{2F63AA6C-E5B5-7EB4-6617-A033D4D635F0}"/>
          </ac:spMkLst>
        </pc:spChg>
        <pc:grpChg chg="add del mod">
          <ac:chgData name="Hande Tunbak" userId="1604580b-5115-4010-bd74-f4b835723cb9" providerId="ADAL" clId="{4760724C-CDD5-45C4-9330-64AB42BF835C}" dt="2024-05-29T08:01:38.861" v="1107" actId="478"/>
          <ac:grpSpMkLst>
            <pc:docMk/>
            <pc:sldMk cId="2878496122" sldId="258"/>
            <ac:grpSpMk id="3" creationId="{FCB322A5-9266-7F84-F8BC-15082662920C}"/>
          </ac:grpSpMkLst>
        </pc:grpChg>
        <pc:grpChg chg="mod">
          <ac:chgData name="Hande Tunbak" userId="1604580b-5115-4010-bd74-f4b835723cb9" providerId="ADAL" clId="{4760724C-CDD5-45C4-9330-64AB42BF835C}" dt="2024-05-29T12:57:07.124" v="2675" actId="1076"/>
          <ac:grpSpMkLst>
            <pc:docMk/>
            <pc:sldMk cId="2878496122" sldId="258"/>
            <ac:grpSpMk id="6" creationId="{35FB3372-B50A-EF98-91A6-EEB526D21C74}"/>
          </ac:grpSpMkLst>
        </pc:grpChg>
        <pc:grpChg chg="add mod">
          <ac:chgData name="Hande Tunbak" userId="1604580b-5115-4010-bd74-f4b835723cb9" providerId="ADAL" clId="{4760724C-CDD5-45C4-9330-64AB42BF835C}" dt="2024-05-30T09:18:35.989" v="3793" actId="164"/>
          <ac:grpSpMkLst>
            <pc:docMk/>
            <pc:sldMk cId="2878496122" sldId="258"/>
            <ac:grpSpMk id="48" creationId="{008DEF06-341A-F3F6-EC86-DC762FDCB5A7}"/>
          </ac:grpSpMkLst>
        </pc:grpChg>
        <pc:grpChg chg="add mod">
          <ac:chgData name="Hande Tunbak" userId="1604580b-5115-4010-bd74-f4b835723cb9" providerId="ADAL" clId="{4760724C-CDD5-45C4-9330-64AB42BF835C}" dt="2024-05-29T12:57:25.021" v="2680" actId="1076"/>
          <ac:grpSpMkLst>
            <pc:docMk/>
            <pc:sldMk cId="2878496122" sldId="258"/>
            <ac:grpSpMk id="49" creationId="{BB60CE06-47E1-BDB6-228B-B5B08052C1E8}"/>
          </ac:grpSpMkLst>
        </pc:grpChg>
        <pc:grpChg chg="add mod">
          <ac:chgData name="Hande Tunbak" userId="1604580b-5115-4010-bd74-f4b835723cb9" providerId="ADAL" clId="{4760724C-CDD5-45C4-9330-64AB42BF835C}" dt="2024-05-30T09:18:42.717" v="3794" actId="1076"/>
          <ac:grpSpMkLst>
            <pc:docMk/>
            <pc:sldMk cId="2878496122" sldId="258"/>
            <ac:grpSpMk id="72" creationId="{E75B1A3F-DD58-D4CB-4299-99102A250D7B}"/>
          </ac:grpSpMkLst>
        </pc:grpChg>
        <pc:picChg chg="add mod">
          <ac:chgData name="Hande Tunbak" userId="1604580b-5115-4010-bd74-f4b835723cb9" providerId="ADAL" clId="{4760724C-CDD5-45C4-9330-64AB42BF835C}" dt="2024-05-30T14:11:40.139" v="5056" actId="1076"/>
          <ac:picMkLst>
            <pc:docMk/>
            <pc:sldMk cId="2878496122" sldId="258"/>
            <ac:picMk id="4" creationId="{E203466E-C404-FE97-0D21-75F6B5FFE345}"/>
          </ac:picMkLst>
        </pc:picChg>
        <pc:picChg chg="mod">
          <ac:chgData name="Hande Tunbak" userId="1604580b-5115-4010-bd74-f4b835723cb9" providerId="ADAL" clId="{4760724C-CDD5-45C4-9330-64AB42BF835C}" dt="2024-05-29T12:57:19.867" v="2679" actId="14100"/>
          <ac:picMkLst>
            <pc:docMk/>
            <pc:sldMk cId="2878496122" sldId="258"/>
            <ac:picMk id="5" creationId="{75269816-5CA2-2AAE-5960-06696A3CAFE2}"/>
          </ac:picMkLst>
        </pc:picChg>
        <pc:picChg chg="add mod">
          <ac:chgData name="Hande Tunbak" userId="1604580b-5115-4010-bd74-f4b835723cb9" providerId="ADAL" clId="{4760724C-CDD5-45C4-9330-64AB42BF835C}" dt="2024-05-30T14:12:11.590" v="5063" actId="1076"/>
          <ac:picMkLst>
            <pc:docMk/>
            <pc:sldMk cId="2878496122" sldId="258"/>
            <ac:picMk id="16" creationId="{3BFA2D39-589D-F8CB-2F89-99680A58802D}"/>
          </ac:picMkLst>
        </pc:picChg>
        <pc:picChg chg="add del mod">
          <ac:chgData name="Hande Tunbak" userId="1604580b-5115-4010-bd74-f4b835723cb9" providerId="ADAL" clId="{4760724C-CDD5-45C4-9330-64AB42BF835C}" dt="2024-05-29T20:16:30.473" v="3224" actId="478"/>
          <ac:picMkLst>
            <pc:docMk/>
            <pc:sldMk cId="2878496122" sldId="258"/>
            <ac:picMk id="27" creationId="{B0BA9409-9BEA-6CE7-2D44-CC3683196848}"/>
          </ac:picMkLst>
        </pc:picChg>
        <pc:picChg chg="add del mod">
          <ac:chgData name="Hande Tunbak" userId="1604580b-5115-4010-bd74-f4b835723cb9" providerId="ADAL" clId="{4760724C-CDD5-45C4-9330-64AB42BF835C}" dt="2024-05-29T12:11:54.798" v="2233" actId="478"/>
          <ac:picMkLst>
            <pc:docMk/>
            <pc:sldMk cId="2878496122" sldId="258"/>
            <ac:picMk id="29" creationId="{11C703E3-4C43-BA1B-1ADD-FD8483B82124}"/>
          </ac:picMkLst>
        </pc:picChg>
        <pc:picChg chg="add del mod">
          <ac:chgData name="Hande Tunbak" userId="1604580b-5115-4010-bd74-f4b835723cb9" providerId="ADAL" clId="{4760724C-CDD5-45C4-9330-64AB42BF835C}" dt="2024-05-29T12:27:46.135" v="2442" actId="478"/>
          <ac:picMkLst>
            <pc:docMk/>
            <pc:sldMk cId="2878496122" sldId="258"/>
            <ac:picMk id="31" creationId="{CE7A68E4-BB98-67A9-DEEF-AB1C0CF82118}"/>
          </ac:picMkLst>
        </pc:picChg>
        <pc:picChg chg="add mod">
          <ac:chgData name="Hande Tunbak" userId="1604580b-5115-4010-bd74-f4b835723cb9" providerId="ADAL" clId="{4760724C-CDD5-45C4-9330-64AB42BF835C}" dt="2024-05-30T09:18:35.989" v="3793" actId="164"/>
          <ac:picMkLst>
            <pc:docMk/>
            <pc:sldMk cId="2878496122" sldId="258"/>
            <ac:picMk id="40" creationId="{6AAA019F-F7D9-FB0F-9C50-A66AB1396126}"/>
          </ac:picMkLst>
        </pc:picChg>
        <pc:picChg chg="add mod">
          <ac:chgData name="Hande Tunbak" userId="1604580b-5115-4010-bd74-f4b835723cb9" providerId="ADAL" clId="{4760724C-CDD5-45C4-9330-64AB42BF835C}" dt="2024-05-30T09:18:35.989" v="3793" actId="164"/>
          <ac:picMkLst>
            <pc:docMk/>
            <pc:sldMk cId="2878496122" sldId="258"/>
            <ac:picMk id="42" creationId="{9D39D861-AA72-DBF3-A28F-D5A9F12CDDBD}"/>
          </ac:picMkLst>
        </pc:picChg>
        <pc:picChg chg="add del mod">
          <ac:chgData name="Hande Tunbak" userId="1604580b-5115-4010-bd74-f4b835723cb9" providerId="ADAL" clId="{4760724C-CDD5-45C4-9330-64AB42BF835C}" dt="2024-05-29T20:16:31.144" v="3225" actId="478"/>
          <ac:picMkLst>
            <pc:docMk/>
            <pc:sldMk cId="2878496122" sldId="258"/>
            <ac:picMk id="44" creationId="{777A6A34-2536-E9FC-28F5-7F87A83E6D50}"/>
          </ac:picMkLst>
        </pc:picChg>
        <pc:picChg chg="add mod">
          <ac:chgData name="Hande Tunbak" userId="1604580b-5115-4010-bd74-f4b835723cb9" providerId="ADAL" clId="{4760724C-CDD5-45C4-9330-64AB42BF835C}" dt="2024-05-29T12:52:11.120" v="2588" actId="164"/>
          <ac:picMkLst>
            <pc:docMk/>
            <pc:sldMk cId="2878496122" sldId="258"/>
            <ac:picMk id="46" creationId="{35DE2048-2662-FC41-8301-24C537D018C1}"/>
          </ac:picMkLst>
        </pc:picChg>
        <pc:picChg chg="add del mod">
          <ac:chgData name="Hande Tunbak" userId="1604580b-5115-4010-bd74-f4b835723cb9" providerId="ADAL" clId="{4760724C-CDD5-45C4-9330-64AB42BF835C}" dt="2024-05-30T06:48:50.013" v="3705" actId="478"/>
          <ac:picMkLst>
            <pc:docMk/>
            <pc:sldMk cId="2878496122" sldId="258"/>
            <ac:picMk id="62" creationId="{8DACF8C1-8BA4-3CA8-70F9-FB21881B007F}"/>
          </ac:picMkLst>
        </pc:picChg>
        <pc:picChg chg="add del mod">
          <ac:chgData name="Hande Tunbak" userId="1604580b-5115-4010-bd74-f4b835723cb9" providerId="ADAL" clId="{4760724C-CDD5-45C4-9330-64AB42BF835C}" dt="2024-05-29T20:27:09.187" v="3275" actId="478"/>
          <ac:picMkLst>
            <pc:docMk/>
            <pc:sldMk cId="2878496122" sldId="258"/>
            <ac:picMk id="64" creationId="{FB924ECE-D3A8-F8B5-221E-4351F4B68982}"/>
          </ac:picMkLst>
        </pc:picChg>
        <pc:picChg chg="add mod">
          <ac:chgData name="Hande Tunbak" userId="1604580b-5115-4010-bd74-f4b835723cb9" providerId="ADAL" clId="{4760724C-CDD5-45C4-9330-64AB42BF835C}" dt="2024-05-30T09:18:35.989" v="3793" actId="164"/>
          <ac:picMkLst>
            <pc:docMk/>
            <pc:sldMk cId="2878496122" sldId="258"/>
            <ac:picMk id="66" creationId="{D5127F78-DEC8-3829-7303-A939DAB1AE53}"/>
          </ac:picMkLst>
        </pc:picChg>
        <pc:picChg chg="add mod">
          <ac:chgData name="Hande Tunbak" userId="1604580b-5115-4010-bd74-f4b835723cb9" providerId="ADAL" clId="{4760724C-CDD5-45C4-9330-64AB42BF835C}" dt="2024-05-30T09:18:35.989" v="3793" actId="164"/>
          <ac:picMkLst>
            <pc:docMk/>
            <pc:sldMk cId="2878496122" sldId="258"/>
            <ac:picMk id="71" creationId="{2C41C75F-8FA9-9409-E38A-6DF9978D2D93}"/>
          </ac:picMkLst>
        </pc:picChg>
        <pc:picChg chg="add del mod">
          <ac:chgData name="Hande Tunbak" userId="1604580b-5115-4010-bd74-f4b835723cb9" providerId="ADAL" clId="{4760724C-CDD5-45C4-9330-64AB42BF835C}" dt="2024-05-30T14:10:11.232" v="5052" actId="478"/>
          <ac:picMkLst>
            <pc:docMk/>
            <pc:sldMk cId="2878496122" sldId="258"/>
            <ac:picMk id="78" creationId="{41D67E79-8BB3-7405-B814-42B35BFC5AD7}"/>
          </ac:picMkLst>
        </pc:picChg>
        <pc:cxnChg chg="add mod">
          <ac:chgData name="Hande Tunbak" userId="1604580b-5115-4010-bd74-f4b835723cb9" providerId="ADAL" clId="{4760724C-CDD5-45C4-9330-64AB42BF835C}" dt="2024-05-30T09:18:35.989" v="3793" actId="164"/>
          <ac:cxnSpMkLst>
            <pc:docMk/>
            <pc:sldMk cId="2878496122" sldId="258"/>
            <ac:cxnSpMk id="59" creationId="{8733CB67-6836-1369-4436-0DAF5DD24F5B}"/>
          </ac:cxnSpMkLst>
        </pc:cxnChg>
        <pc:cxnChg chg="add mod">
          <ac:chgData name="Hande Tunbak" userId="1604580b-5115-4010-bd74-f4b835723cb9" providerId="ADAL" clId="{4760724C-CDD5-45C4-9330-64AB42BF835C}" dt="2024-05-30T09:18:35.989" v="3793" actId="164"/>
          <ac:cxnSpMkLst>
            <pc:docMk/>
            <pc:sldMk cId="2878496122" sldId="258"/>
            <ac:cxnSpMk id="60" creationId="{5F03686A-52AF-E30E-2CF6-70328BD39E78}"/>
          </ac:cxnSpMkLst>
        </pc:cxnChg>
      </pc:sldChg>
      <pc:sldChg chg="addSp delSp modSp mod ord">
        <pc:chgData name="Hande Tunbak" userId="1604580b-5115-4010-bd74-f4b835723cb9" providerId="ADAL" clId="{4760724C-CDD5-45C4-9330-64AB42BF835C}" dt="2024-05-30T14:17:07.637" v="5341" actId="1076"/>
        <pc:sldMkLst>
          <pc:docMk/>
          <pc:sldMk cId="150131267" sldId="259"/>
        </pc:sldMkLst>
        <pc:spChg chg="mod">
          <ac:chgData name="Hande Tunbak" userId="1604580b-5115-4010-bd74-f4b835723cb9" providerId="ADAL" clId="{4760724C-CDD5-45C4-9330-64AB42BF835C}" dt="2024-05-29T12:06:03.579" v="1920" actId="1076"/>
          <ac:spMkLst>
            <pc:docMk/>
            <pc:sldMk cId="150131267" sldId="259"/>
            <ac:spMk id="2" creationId="{BC579A0D-8D5F-A796-6952-7F7E1EEDA2E6}"/>
          </ac:spMkLst>
        </pc:spChg>
        <pc:spChg chg="mod">
          <ac:chgData name="Hande Tunbak" userId="1604580b-5115-4010-bd74-f4b835723cb9" providerId="ADAL" clId="{4760724C-CDD5-45C4-9330-64AB42BF835C}" dt="2024-05-29T07:43:31.775" v="30" actId="1035"/>
          <ac:spMkLst>
            <pc:docMk/>
            <pc:sldMk cId="150131267" sldId="259"/>
            <ac:spMk id="10" creationId="{9E984755-67A7-39C2-A3CC-3043C04A916C}"/>
          </ac:spMkLst>
        </pc:spChg>
        <pc:spChg chg="mod">
          <ac:chgData name="Hande Tunbak" userId="1604580b-5115-4010-bd74-f4b835723cb9" providerId="ADAL" clId="{4760724C-CDD5-45C4-9330-64AB42BF835C}" dt="2024-05-29T12:39:48.317" v="2454" actId="20577"/>
          <ac:spMkLst>
            <pc:docMk/>
            <pc:sldMk cId="150131267" sldId="259"/>
            <ac:spMk id="12" creationId="{7EE3260B-14AC-2024-029C-FDF6DE683CB5}"/>
          </ac:spMkLst>
        </pc:spChg>
        <pc:spChg chg="mod">
          <ac:chgData name="Hande Tunbak" userId="1604580b-5115-4010-bd74-f4b835723cb9" providerId="ADAL" clId="{4760724C-CDD5-45C4-9330-64AB42BF835C}" dt="2024-05-29T12:52:27.016" v="2592" actId="1076"/>
          <ac:spMkLst>
            <pc:docMk/>
            <pc:sldMk cId="150131267" sldId="259"/>
            <ac:spMk id="13" creationId="{53A935BB-BE64-964C-E159-E45777E4A4AB}"/>
          </ac:spMkLst>
        </pc:spChg>
        <pc:spChg chg="mod">
          <ac:chgData name="Hande Tunbak" userId="1604580b-5115-4010-bd74-f4b835723cb9" providerId="ADAL" clId="{4760724C-CDD5-45C4-9330-64AB42BF835C}" dt="2024-05-29T12:52:31.367" v="2593" actId="1076"/>
          <ac:spMkLst>
            <pc:docMk/>
            <pc:sldMk cId="150131267" sldId="259"/>
            <ac:spMk id="14" creationId="{A9E8A965-C09D-CC57-8210-E5AD07757A53}"/>
          </ac:spMkLst>
        </pc:spChg>
        <pc:spChg chg="add mod topLvl">
          <ac:chgData name="Hande Tunbak" userId="1604580b-5115-4010-bd74-f4b835723cb9" providerId="ADAL" clId="{4760724C-CDD5-45C4-9330-64AB42BF835C}" dt="2024-05-30T09:16:59.347" v="3772" actId="164"/>
          <ac:spMkLst>
            <pc:docMk/>
            <pc:sldMk cId="150131267" sldId="259"/>
            <ac:spMk id="19" creationId="{D3DC4437-260C-3A55-8942-BA512C7AD0AC}"/>
          </ac:spMkLst>
        </pc:spChg>
        <pc:spChg chg="add del mod topLvl">
          <ac:chgData name="Hande Tunbak" userId="1604580b-5115-4010-bd74-f4b835723cb9" providerId="ADAL" clId="{4760724C-CDD5-45C4-9330-64AB42BF835C}" dt="2024-05-29T10:08:57.296" v="1336" actId="478"/>
          <ac:spMkLst>
            <pc:docMk/>
            <pc:sldMk cId="150131267" sldId="259"/>
            <ac:spMk id="20" creationId="{E71E6546-B390-E219-74A9-6A1711E0A5A9}"/>
          </ac:spMkLst>
        </pc:spChg>
        <pc:spChg chg="add del mod topLvl">
          <ac:chgData name="Hande Tunbak" userId="1604580b-5115-4010-bd74-f4b835723cb9" providerId="ADAL" clId="{4760724C-CDD5-45C4-9330-64AB42BF835C}" dt="2024-05-29T10:08:59.010" v="1337" actId="478"/>
          <ac:spMkLst>
            <pc:docMk/>
            <pc:sldMk cId="150131267" sldId="259"/>
            <ac:spMk id="21" creationId="{AB554010-DA01-8F09-6FCF-79C57F0E5B9C}"/>
          </ac:spMkLst>
        </pc:spChg>
        <pc:spChg chg="add del mod ord topLvl">
          <ac:chgData name="Hande Tunbak" userId="1604580b-5115-4010-bd74-f4b835723cb9" providerId="ADAL" clId="{4760724C-CDD5-45C4-9330-64AB42BF835C}" dt="2024-05-30T09:16:59.347" v="3772" actId="164"/>
          <ac:spMkLst>
            <pc:docMk/>
            <pc:sldMk cId="150131267" sldId="259"/>
            <ac:spMk id="22" creationId="{2986D45B-8453-E628-00E4-12A90920E3C4}"/>
          </ac:spMkLst>
        </pc:spChg>
        <pc:spChg chg="add mod">
          <ac:chgData name="Hande Tunbak" userId="1604580b-5115-4010-bd74-f4b835723cb9" providerId="ADAL" clId="{4760724C-CDD5-45C4-9330-64AB42BF835C}" dt="2024-05-29T12:00:22.402" v="1692" actId="14100"/>
          <ac:spMkLst>
            <pc:docMk/>
            <pc:sldMk cId="150131267" sldId="259"/>
            <ac:spMk id="32" creationId="{ED84C2D3-DA1A-D017-C039-0D9503E0DBE0}"/>
          </ac:spMkLst>
        </pc:spChg>
        <pc:spChg chg="add mod">
          <ac:chgData name="Hande Tunbak" userId="1604580b-5115-4010-bd74-f4b835723cb9" providerId="ADAL" clId="{4760724C-CDD5-45C4-9330-64AB42BF835C}" dt="2024-05-29T12:00:27.638" v="1693" actId="1076"/>
          <ac:spMkLst>
            <pc:docMk/>
            <pc:sldMk cId="150131267" sldId="259"/>
            <ac:spMk id="33" creationId="{07B4988C-F742-51C8-1E23-2DABA9F101BB}"/>
          </ac:spMkLst>
        </pc:spChg>
        <pc:spChg chg="add mod">
          <ac:chgData name="Hande Tunbak" userId="1604580b-5115-4010-bd74-f4b835723cb9" providerId="ADAL" clId="{4760724C-CDD5-45C4-9330-64AB42BF835C}" dt="2024-05-29T12:00:11.125" v="1687" actId="1076"/>
          <ac:spMkLst>
            <pc:docMk/>
            <pc:sldMk cId="150131267" sldId="259"/>
            <ac:spMk id="34" creationId="{BC9450C4-3F99-6D78-3A5D-5F71C1F2BA7E}"/>
          </ac:spMkLst>
        </pc:spChg>
        <pc:spChg chg="add mod">
          <ac:chgData name="Hande Tunbak" userId="1604580b-5115-4010-bd74-f4b835723cb9" providerId="ADAL" clId="{4760724C-CDD5-45C4-9330-64AB42BF835C}" dt="2024-05-29T12:00:03.817" v="1685" actId="1076"/>
          <ac:spMkLst>
            <pc:docMk/>
            <pc:sldMk cId="150131267" sldId="259"/>
            <ac:spMk id="35" creationId="{B052CCDA-B145-0E0A-5683-14E4F5B37F48}"/>
          </ac:spMkLst>
        </pc:spChg>
        <pc:spChg chg="add mod">
          <ac:chgData name="Hande Tunbak" userId="1604580b-5115-4010-bd74-f4b835723cb9" providerId="ADAL" clId="{4760724C-CDD5-45C4-9330-64AB42BF835C}" dt="2024-05-30T09:16:59.347" v="3772" actId="164"/>
          <ac:spMkLst>
            <pc:docMk/>
            <pc:sldMk cId="150131267" sldId="259"/>
            <ac:spMk id="39" creationId="{BEC67664-6501-2FB9-C96D-4B119FAC43DC}"/>
          </ac:spMkLst>
        </pc:spChg>
        <pc:spChg chg="add mod">
          <ac:chgData name="Hande Tunbak" userId="1604580b-5115-4010-bd74-f4b835723cb9" providerId="ADAL" clId="{4760724C-CDD5-45C4-9330-64AB42BF835C}" dt="2024-05-30T09:16:59.347" v="3772" actId="164"/>
          <ac:spMkLst>
            <pc:docMk/>
            <pc:sldMk cId="150131267" sldId="259"/>
            <ac:spMk id="40" creationId="{04FB5CEF-0349-3B17-33BC-33E077DCA52E}"/>
          </ac:spMkLst>
        </pc:spChg>
        <pc:spChg chg="add mod">
          <ac:chgData name="Hande Tunbak" userId="1604580b-5115-4010-bd74-f4b835723cb9" providerId="ADAL" clId="{4760724C-CDD5-45C4-9330-64AB42BF835C}" dt="2024-05-30T09:16:59.347" v="3772" actId="164"/>
          <ac:spMkLst>
            <pc:docMk/>
            <pc:sldMk cId="150131267" sldId="259"/>
            <ac:spMk id="44" creationId="{F217D25B-6362-A9F7-03BF-81E51EB7EB0F}"/>
          </ac:spMkLst>
        </pc:spChg>
        <pc:spChg chg="add mod ord">
          <ac:chgData name="Hande Tunbak" userId="1604580b-5115-4010-bd74-f4b835723cb9" providerId="ADAL" clId="{4760724C-CDD5-45C4-9330-64AB42BF835C}" dt="2024-05-30T09:19:32.594" v="3805" actId="14100"/>
          <ac:spMkLst>
            <pc:docMk/>
            <pc:sldMk cId="150131267" sldId="259"/>
            <ac:spMk id="45" creationId="{9B5DF323-8F77-93B5-3D92-D14F3EC65B00}"/>
          </ac:spMkLst>
        </pc:spChg>
        <pc:spChg chg="add mod">
          <ac:chgData name="Hande Tunbak" userId="1604580b-5115-4010-bd74-f4b835723cb9" providerId="ADAL" clId="{4760724C-CDD5-45C4-9330-64AB42BF835C}" dt="2024-05-30T09:16:59.347" v="3772" actId="164"/>
          <ac:spMkLst>
            <pc:docMk/>
            <pc:sldMk cId="150131267" sldId="259"/>
            <ac:spMk id="48" creationId="{3A841C37-AF86-FB56-D76F-283677C7F37A}"/>
          </ac:spMkLst>
        </pc:spChg>
        <pc:spChg chg="add mod">
          <ac:chgData name="Hande Tunbak" userId="1604580b-5115-4010-bd74-f4b835723cb9" providerId="ADAL" clId="{4760724C-CDD5-45C4-9330-64AB42BF835C}" dt="2024-05-29T19:15:20.265" v="2911" actId="164"/>
          <ac:spMkLst>
            <pc:docMk/>
            <pc:sldMk cId="150131267" sldId="259"/>
            <ac:spMk id="51" creationId="{C3B63802-1837-7072-937B-F8D8731D608C}"/>
          </ac:spMkLst>
        </pc:spChg>
        <pc:spChg chg="add del mod">
          <ac:chgData name="Hande Tunbak" userId="1604580b-5115-4010-bd74-f4b835723cb9" providerId="ADAL" clId="{4760724C-CDD5-45C4-9330-64AB42BF835C}" dt="2024-05-29T16:06:35.476" v="2772" actId="478"/>
          <ac:spMkLst>
            <pc:docMk/>
            <pc:sldMk cId="150131267" sldId="259"/>
            <ac:spMk id="55" creationId="{452E19B5-B57A-D7BE-FADC-6EFFCA79015A}"/>
          </ac:spMkLst>
        </pc:spChg>
        <pc:spChg chg="add del">
          <ac:chgData name="Hande Tunbak" userId="1604580b-5115-4010-bd74-f4b835723cb9" providerId="ADAL" clId="{4760724C-CDD5-45C4-9330-64AB42BF835C}" dt="2024-05-29T19:07:31.997" v="2841" actId="22"/>
          <ac:spMkLst>
            <pc:docMk/>
            <pc:sldMk cId="150131267" sldId="259"/>
            <ac:spMk id="63" creationId="{6C89FA83-30EB-719E-E798-FF0181ABD1FD}"/>
          </ac:spMkLst>
        </pc:spChg>
        <pc:spChg chg="add mod">
          <ac:chgData name="Hande Tunbak" userId="1604580b-5115-4010-bd74-f4b835723cb9" providerId="ADAL" clId="{4760724C-CDD5-45C4-9330-64AB42BF835C}" dt="2024-05-30T09:15:03.212" v="3739" actId="767"/>
          <ac:spMkLst>
            <pc:docMk/>
            <pc:sldMk cId="150131267" sldId="259"/>
            <ac:spMk id="84" creationId="{D3ED4737-621B-3424-E774-BE2114646D3F}"/>
          </ac:spMkLst>
        </pc:spChg>
        <pc:spChg chg="add del mod">
          <ac:chgData name="Hande Tunbak" userId="1604580b-5115-4010-bd74-f4b835723cb9" providerId="ADAL" clId="{4760724C-CDD5-45C4-9330-64AB42BF835C}" dt="2024-05-30T09:50:20.704" v="3959" actId="478"/>
          <ac:spMkLst>
            <pc:docMk/>
            <pc:sldMk cId="150131267" sldId="259"/>
            <ac:spMk id="85" creationId="{F569B843-EFBF-AD6A-80D1-F53EE6B62206}"/>
          </ac:spMkLst>
        </pc:spChg>
        <pc:spChg chg="add mod">
          <ac:chgData name="Hande Tunbak" userId="1604580b-5115-4010-bd74-f4b835723cb9" providerId="ADAL" clId="{4760724C-CDD5-45C4-9330-64AB42BF835C}" dt="2024-05-30T13:50:52.436" v="4949" actId="1076"/>
          <ac:spMkLst>
            <pc:docMk/>
            <pc:sldMk cId="150131267" sldId="259"/>
            <ac:spMk id="89" creationId="{BFE6FBB7-92E4-E9CA-E939-5F972C16871F}"/>
          </ac:spMkLst>
        </pc:spChg>
        <pc:spChg chg="add mod">
          <ac:chgData name="Hande Tunbak" userId="1604580b-5115-4010-bd74-f4b835723cb9" providerId="ADAL" clId="{4760724C-CDD5-45C4-9330-64AB42BF835C}" dt="2024-05-30T14:17:03.462" v="5339" actId="1076"/>
          <ac:spMkLst>
            <pc:docMk/>
            <pc:sldMk cId="150131267" sldId="259"/>
            <ac:spMk id="92" creationId="{623CFE8B-70F1-0B13-CE2A-6BC7A7339B89}"/>
          </ac:spMkLst>
        </pc:spChg>
        <pc:grpChg chg="mod">
          <ac:chgData name="Hande Tunbak" userId="1604580b-5115-4010-bd74-f4b835723cb9" providerId="ADAL" clId="{4760724C-CDD5-45C4-9330-64AB42BF835C}" dt="2024-05-29T11:59:39.933" v="1678" actId="14100"/>
          <ac:grpSpMkLst>
            <pc:docMk/>
            <pc:sldMk cId="150131267" sldId="259"/>
            <ac:grpSpMk id="6" creationId="{E4D462E8-1DDB-FE01-CF52-CE7081C91D3B}"/>
          </ac:grpSpMkLst>
        </pc:grpChg>
        <pc:grpChg chg="add del mod">
          <ac:chgData name="Hande Tunbak" userId="1604580b-5115-4010-bd74-f4b835723cb9" providerId="ADAL" clId="{4760724C-CDD5-45C4-9330-64AB42BF835C}" dt="2024-05-29T08:00:35.937" v="1068" actId="165"/>
          <ac:grpSpMkLst>
            <pc:docMk/>
            <pc:sldMk cId="150131267" sldId="259"/>
            <ac:grpSpMk id="23" creationId="{9E38184E-8A84-3518-1E2D-7CBA9704FC57}"/>
          </ac:grpSpMkLst>
        </pc:grpChg>
        <pc:grpChg chg="add mod">
          <ac:chgData name="Hande Tunbak" userId="1604580b-5115-4010-bd74-f4b835723cb9" providerId="ADAL" clId="{4760724C-CDD5-45C4-9330-64AB42BF835C}" dt="2024-05-29T11:59:57.155" v="1683" actId="1076"/>
          <ac:grpSpMkLst>
            <pc:docMk/>
            <pc:sldMk cId="150131267" sldId="259"/>
            <ac:grpSpMk id="43" creationId="{510913C6-8730-D77A-9F78-0A710F581D62}"/>
          </ac:grpSpMkLst>
        </pc:grpChg>
        <pc:grpChg chg="add mod">
          <ac:chgData name="Hande Tunbak" userId="1604580b-5115-4010-bd74-f4b835723cb9" providerId="ADAL" clId="{4760724C-CDD5-45C4-9330-64AB42BF835C}" dt="2024-05-30T09:16:59.347" v="3772" actId="164"/>
          <ac:grpSpMkLst>
            <pc:docMk/>
            <pc:sldMk cId="150131267" sldId="259"/>
            <ac:grpSpMk id="52" creationId="{113F0259-9FDC-EB70-833D-07974F89620B}"/>
          </ac:grpSpMkLst>
        </pc:grpChg>
        <pc:grpChg chg="add mod">
          <ac:chgData name="Hande Tunbak" userId="1604580b-5115-4010-bd74-f4b835723cb9" providerId="ADAL" clId="{4760724C-CDD5-45C4-9330-64AB42BF835C}" dt="2024-05-29T19:15:20.265" v="2911" actId="164"/>
          <ac:grpSpMkLst>
            <pc:docMk/>
            <pc:sldMk cId="150131267" sldId="259"/>
            <ac:grpSpMk id="70" creationId="{3833C46C-51C2-BD9D-46B7-E8FA742FE944}"/>
          </ac:grpSpMkLst>
        </pc:grpChg>
        <pc:grpChg chg="add mod">
          <ac:chgData name="Hande Tunbak" userId="1604580b-5115-4010-bd74-f4b835723cb9" providerId="ADAL" clId="{4760724C-CDD5-45C4-9330-64AB42BF835C}" dt="2024-05-30T09:19:35.813" v="3806" actId="1076"/>
          <ac:grpSpMkLst>
            <pc:docMk/>
            <pc:sldMk cId="150131267" sldId="259"/>
            <ac:grpSpMk id="88" creationId="{0903FF6B-AC48-0DEB-E9B7-3741152A0A43}"/>
          </ac:grpSpMkLst>
        </pc:grpChg>
        <pc:picChg chg="add del mod">
          <ac:chgData name="Hande Tunbak" userId="1604580b-5115-4010-bd74-f4b835723cb9" providerId="ADAL" clId="{4760724C-CDD5-45C4-9330-64AB42BF835C}" dt="2024-05-30T13:51:50.279" v="4950" actId="478"/>
          <ac:picMkLst>
            <pc:docMk/>
            <pc:sldMk cId="150131267" sldId="259"/>
            <ac:picMk id="4" creationId="{241AB521-9D7E-1DBD-1C38-84EFF856E53D}"/>
          </ac:picMkLst>
        </pc:picChg>
        <pc:picChg chg="add del mod">
          <ac:chgData name="Hande Tunbak" userId="1604580b-5115-4010-bd74-f4b835723cb9" providerId="ADAL" clId="{4760724C-CDD5-45C4-9330-64AB42BF835C}" dt="2024-05-29T07:42:10.477" v="2" actId="478"/>
          <ac:picMkLst>
            <pc:docMk/>
            <pc:sldMk cId="150131267" sldId="259"/>
            <ac:picMk id="4" creationId="{7E9C9CF9-542E-1387-4A52-869F96775407}"/>
          </ac:picMkLst>
        </pc:picChg>
        <pc:picChg chg="mod">
          <ac:chgData name="Hande Tunbak" userId="1604580b-5115-4010-bd74-f4b835723cb9" providerId="ADAL" clId="{4760724C-CDD5-45C4-9330-64AB42BF835C}" dt="2024-05-30T09:17:00.942" v="3774" actId="1076"/>
          <ac:picMkLst>
            <pc:docMk/>
            <pc:sldMk cId="150131267" sldId="259"/>
            <ac:picMk id="5" creationId="{F7B6172C-C71D-663C-386B-A63D5A61F87B}"/>
          </ac:picMkLst>
        </pc:picChg>
        <pc:picChg chg="add del mod">
          <ac:chgData name="Hande Tunbak" userId="1604580b-5115-4010-bd74-f4b835723cb9" providerId="ADAL" clId="{4760724C-CDD5-45C4-9330-64AB42BF835C}" dt="2024-05-30T13:51:50.735" v="4951" actId="478"/>
          <ac:picMkLst>
            <pc:docMk/>
            <pc:sldMk cId="150131267" sldId="259"/>
            <ac:picMk id="16" creationId="{1142F403-9B37-BF3C-3C37-D84F6ED26E90}"/>
          </ac:picMkLst>
        </pc:picChg>
        <pc:picChg chg="add del mod modCrop">
          <ac:chgData name="Hande Tunbak" userId="1604580b-5115-4010-bd74-f4b835723cb9" providerId="ADAL" clId="{4760724C-CDD5-45C4-9330-64AB42BF835C}" dt="2024-05-29T10:09:06.386" v="1339" actId="478"/>
          <ac:picMkLst>
            <pc:docMk/>
            <pc:sldMk cId="150131267" sldId="259"/>
            <ac:picMk id="16" creationId="{B13DFCE4-22F8-BC8E-9798-2E40E20178D2}"/>
          </ac:picMkLst>
        </pc:picChg>
        <pc:picChg chg="add del mod">
          <ac:chgData name="Hande Tunbak" userId="1604580b-5115-4010-bd74-f4b835723cb9" providerId="ADAL" clId="{4760724C-CDD5-45C4-9330-64AB42BF835C}" dt="2024-05-29T09:11:15.971" v="1250" actId="478"/>
          <ac:picMkLst>
            <pc:docMk/>
            <pc:sldMk cId="150131267" sldId="259"/>
            <ac:picMk id="18" creationId="{1BCA0C45-153E-728F-DC56-5266B742A98F}"/>
          </ac:picMkLst>
        </pc:picChg>
        <pc:picChg chg="add mod">
          <ac:chgData name="Hande Tunbak" userId="1604580b-5115-4010-bd74-f4b835723cb9" providerId="ADAL" clId="{4760724C-CDD5-45C4-9330-64AB42BF835C}" dt="2024-05-30T14:17:07.637" v="5341" actId="1076"/>
          <ac:picMkLst>
            <pc:docMk/>
            <pc:sldMk cId="150131267" sldId="259"/>
            <ac:picMk id="18" creationId="{FF4AD812-299C-EAAA-746B-5FD974F10403}"/>
          </ac:picMkLst>
        </pc:picChg>
        <pc:picChg chg="add mod modCrop">
          <ac:chgData name="Hande Tunbak" userId="1604580b-5115-4010-bd74-f4b835723cb9" providerId="ADAL" clId="{4760724C-CDD5-45C4-9330-64AB42BF835C}" dt="2024-05-30T14:17:07.637" v="5341" actId="1076"/>
          <ac:picMkLst>
            <pc:docMk/>
            <pc:sldMk cId="150131267" sldId="259"/>
            <ac:picMk id="21" creationId="{36887AA1-857C-4B14-18C7-503FF5BE4497}"/>
          </ac:picMkLst>
        </pc:picChg>
        <pc:picChg chg="add del mod">
          <ac:chgData name="Hande Tunbak" userId="1604580b-5115-4010-bd74-f4b835723cb9" providerId="ADAL" clId="{4760724C-CDD5-45C4-9330-64AB42BF835C}" dt="2024-05-29T10:08:56.037" v="1335" actId="478"/>
          <ac:picMkLst>
            <pc:docMk/>
            <pc:sldMk cId="150131267" sldId="259"/>
            <ac:picMk id="25" creationId="{8714D200-787A-E043-4442-962641D4B820}"/>
          </ac:picMkLst>
        </pc:picChg>
        <pc:picChg chg="add del mod">
          <ac:chgData name="Hande Tunbak" userId="1604580b-5115-4010-bd74-f4b835723cb9" providerId="ADAL" clId="{4760724C-CDD5-45C4-9330-64AB42BF835C}" dt="2024-05-29T09:40:35.394" v="1306" actId="478"/>
          <ac:picMkLst>
            <pc:docMk/>
            <pc:sldMk cId="150131267" sldId="259"/>
            <ac:picMk id="27" creationId="{B6DD9289-5ECC-67DF-E361-FDFD5455BE3B}"/>
          </ac:picMkLst>
        </pc:picChg>
        <pc:picChg chg="add del mod">
          <ac:chgData name="Hande Tunbak" userId="1604580b-5115-4010-bd74-f4b835723cb9" providerId="ADAL" clId="{4760724C-CDD5-45C4-9330-64AB42BF835C}" dt="2024-05-29T12:22:52.653" v="2388" actId="478"/>
          <ac:picMkLst>
            <pc:docMk/>
            <pc:sldMk cId="150131267" sldId="259"/>
            <ac:picMk id="29" creationId="{9C59ABFD-EA7E-DEED-A75E-21C2F78E888F}"/>
          </ac:picMkLst>
        </pc:picChg>
        <pc:picChg chg="add del mod">
          <ac:chgData name="Hande Tunbak" userId="1604580b-5115-4010-bd74-f4b835723cb9" providerId="ADAL" clId="{4760724C-CDD5-45C4-9330-64AB42BF835C}" dt="2024-05-29T10:12:26.826" v="1438" actId="478"/>
          <ac:picMkLst>
            <pc:docMk/>
            <pc:sldMk cId="150131267" sldId="259"/>
            <ac:picMk id="31" creationId="{556E0FD8-6DA1-6F40-3435-E2D8EA8F47CA}"/>
          </ac:picMkLst>
        </pc:picChg>
        <pc:picChg chg="add del mod modCrop">
          <ac:chgData name="Hande Tunbak" userId="1604580b-5115-4010-bd74-f4b835723cb9" providerId="ADAL" clId="{4760724C-CDD5-45C4-9330-64AB42BF835C}" dt="2024-05-29T17:00:30.533" v="2796" actId="478"/>
          <ac:picMkLst>
            <pc:docMk/>
            <pc:sldMk cId="150131267" sldId="259"/>
            <ac:picMk id="37" creationId="{E0659B45-0F92-433D-228B-4E974B56344A}"/>
          </ac:picMkLst>
        </pc:picChg>
        <pc:picChg chg="add mod modCrop">
          <ac:chgData name="Hande Tunbak" userId="1604580b-5115-4010-bd74-f4b835723cb9" providerId="ADAL" clId="{4760724C-CDD5-45C4-9330-64AB42BF835C}" dt="2024-05-30T09:16:59.347" v="3772" actId="164"/>
          <ac:picMkLst>
            <pc:docMk/>
            <pc:sldMk cId="150131267" sldId="259"/>
            <ac:picMk id="38" creationId="{5CFF4502-E143-529A-8C9D-585E9096AA1C}"/>
          </ac:picMkLst>
        </pc:picChg>
        <pc:picChg chg="add mod">
          <ac:chgData name="Hande Tunbak" userId="1604580b-5115-4010-bd74-f4b835723cb9" providerId="ADAL" clId="{4760724C-CDD5-45C4-9330-64AB42BF835C}" dt="2024-05-30T09:16:59.347" v="3772" actId="164"/>
          <ac:picMkLst>
            <pc:docMk/>
            <pc:sldMk cId="150131267" sldId="259"/>
            <ac:picMk id="42" creationId="{383ACD29-D888-8EBB-6A92-037391CDC356}"/>
          </ac:picMkLst>
        </pc:picChg>
        <pc:picChg chg="add del mod">
          <ac:chgData name="Hande Tunbak" userId="1604580b-5115-4010-bd74-f4b835723cb9" providerId="ADAL" clId="{4760724C-CDD5-45C4-9330-64AB42BF835C}" dt="2024-05-29T19:07:09.049" v="2839" actId="478"/>
          <ac:picMkLst>
            <pc:docMk/>
            <pc:sldMk cId="150131267" sldId="259"/>
            <ac:picMk id="47" creationId="{C2DA3D80-D137-EAE4-0A46-3304E26C6077}"/>
          </ac:picMkLst>
        </pc:picChg>
        <pc:picChg chg="add mod">
          <ac:chgData name="Hande Tunbak" userId="1604580b-5115-4010-bd74-f4b835723cb9" providerId="ADAL" clId="{4760724C-CDD5-45C4-9330-64AB42BF835C}" dt="2024-05-29T19:15:20.265" v="2911" actId="164"/>
          <ac:picMkLst>
            <pc:docMk/>
            <pc:sldMk cId="150131267" sldId="259"/>
            <ac:picMk id="50" creationId="{99A9699B-47A9-14DE-5E6B-8CE8FE8987EB}"/>
          </ac:picMkLst>
        </pc:picChg>
        <pc:picChg chg="add del mod">
          <ac:chgData name="Hande Tunbak" userId="1604580b-5115-4010-bd74-f4b835723cb9" providerId="ADAL" clId="{4760724C-CDD5-45C4-9330-64AB42BF835C}" dt="2024-05-29T16:06:36.037" v="2773" actId="478"/>
          <ac:picMkLst>
            <pc:docMk/>
            <pc:sldMk cId="150131267" sldId="259"/>
            <ac:picMk id="57" creationId="{3C8FA3E3-99C0-BA5D-F061-791C913708C4}"/>
          </ac:picMkLst>
        </pc:picChg>
        <pc:picChg chg="add del mod modCrop">
          <ac:chgData name="Hande Tunbak" userId="1604580b-5115-4010-bd74-f4b835723cb9" providerId="ADAL" clId="{4760724C-CDD5-45C4-9330-64AB42BF835C}" dt="2024-05-29T16:30:51.566" v="2794" actId="22"/>
          <ac:picMkLst>
            <pc:docMk/>
            <pc:sldMk cId="150131267" sldId="259"/>
            <ac:picMk id="59" creationId="{40A31A08-6DC7-729E-5E48-3F0B495BC94D}"/>
          </ac:picMkLst>
        </pc:picChg>
        <pc:picChg chg="add del mod modCrop">
          <ac:chgData name="Hande Tunbak" userId="1604580b-5115-4010-bd74-f4b835723cb9" providerId="ADAL" clId="{4760724C-CDD5-45C4-9330-64AB42BF835C}" dt="2024-05-29T20:26:52.359" v="3268" actId="478"/>
          <ac:picMkLst>
            <pc:docMk/>
            <pc:sldMk cId="150131267" sldId="259"/>
            <ac:picMk id="61" creationId="{439A3773-A8E1-D64B-86E6-FE193CB7A040}"/>
          </ac:picMkLst>
        </pc:picChg>
        <pc:picChg chg="add del mod">
          <ac:chgData name="Hande Tunbak" userId="1604580b-5115-4010-bd74-f4b835723cb9" providerId="ADAL" clId="{4760724C-CDD5-45C4-9330-64AB42BF835C}" dt="2024-05-29T19:13:04.277" v="2854" actId="478"/>
          <ac:picMkLst>
            <pc:docMk/>
            <pc:sldMk cId="150131267" sldId="259"/>
            <ac:picMk id="65" creationId="{7786267F-7B40-A093-1444-A83BBE1A0805}"/>
          </ac:picMkLst>
        </pc:picChg>
        <pc:picChg chg="add del">
          <ac:chgData name="Hande Tunbak" userId="1604580b-5115-4010-bd74-f4b835723cb9" providerId="ADAL" clId="{4760724C-CDD5-45C4-9330-64AB42BF835C}" dt="2024-05-29T19:13:00.804" v="2852" actId="22"/>
          <ac:picMkLst>
            <pc:docMk/>
            <pc:sldMk cId="150131267" sldId="259"/>
            <ac:picMk id="67" creationId="{D9AFD52A-EB3E-E5E2-CF6B-EC57066321B3}"/>
          </ac:picMkLst>
        </pc:picChg>
        <pc:picChg chg="add del mod">
          <ac:chgData name="Hande Tunbak" userId="1604580b-5115-4010-bd74-f4b835723cb9" providerId="ADAL" clId="{4760724C-CDD5-45C4-9330-64AB42BF835C}" dt="2024-05-30T06:32:57.839" v="3686" actId="478"/>
          <ac:picMkLst>
            <pc:docMk/>
            <pc:sldMk cId="150131267" sldId="259"/>
            <ac:picMk id="69" creationId="{1E7FD97B-9779-FB71-AE1B-C223EC5F83BA}"/>
          </ac:picMkLst>
        </pc:picChg>
        <pc:picChg chg="add mod">
          <ac:chgData name="Hande Tunbak" userId="1604580b-5115-4010-bd74-f4b835723cb9" providerId="ADAL" clId="{4760724C-CDD5-45C4-9330-64AB42BF835C}" dt="2024-05-30T09:16:59.347" v="3772" actId="164"/>
          <ac:picMkLst>
            <pc:docMk/>
            <pc:sldMk cId="150131267" sldId="259"/>
            <ac:picMk id="77" creationId="{38147762-7A7C-C3E7-5DC8-57A3A4236C11}"/>
          </ac:picMkLst>
        </pc:picChg>
        <pc:picChg chg="add mod">
          <ac:chgData name="Hande Tunbak" userId="1604580b-5115-4010-bd74-f4b835723cb9" providerId="ADAL" clId="{4760724C-CDD5-45C4-9330-64AB42BF835C}" dt="2024-05-30T09:16:59.347" v="3772" actId="164"/>
          <ac:picMkLst>
            <pc:docMk/>
            <pc:sldMk cId="150131267" sldId="259"/>
            <ac:picMk id="79" creationId="{45D9B849-E8AF-001F-8AA0-80B3908203D2}"/>
          </ac:picMkLst>
        </pc:picChg>
        <pc:picChg chg="add del mod">
          <ac:chgData name="Hande Tunbak" userId="1604580b-5115-4010-bd74-f4b835723cb9" providerId="ADAL" clId="{4760724C-CDD5-45C4-9330-64AB42BF835C}" dt="2024-05-30T09:50:18.981" v="3958" actId="478"/>
          <ac:picMkLst>
            <pc:docMk/>
            <pc:sldMk cId="150131267" sldId="259"/>
            <ac:picMk id="81" creationId="{0C50BD85-A350-7269-B834-F8C5B867F5EA}"/>
          </ac:picMkLst>
        </pc:picChg>
        <pc:picChg chg="add del mod">
          <ac:chgData name="Hande Tunbak" userId="1604580b-5115-4010-bd74-f4b835723cb9" providerId="ADAL" clId="{4760724C-CDD5-45C4-9330-64AB42BF835C}" dt="2024-05-30T09:14:45.326" v="3734" actId="478"/>
          <ac:picMkLst>
            <pc:docMk/>
            <pc:sldMk cId="150131267" sldId="259"/>
            <ac:picMk id="83" creationId="{D61062D8-F9FD-1D19-8476-2EE25A0831A8}"/>
          </ac:picMkLst>
        </pc:picChg>
        <pc:picChg chg="add del mod">
          <ac:chgData name="Hande Tunbak" userId="1604580b-5115-4010-bd74-f4b835723cb9" providerId="ADAL" clId="{4760724C-CDD5-45C4-9330-64AB42BF835C}" dt="2024-05-30T09:43:13.690" v="3951" actId="478"/>
          <ac:picMkLst>
            <pc:docMk/>
            <pc:sldMk cId="150131267" sldId="259"/>
            <ac:picMk id="87" creationId="{893D40BE-1E13-8F8F-4C12-3743FA84C855}"/>
          </ac:picMkLst>
        </pc:picChg>
        <pc:picChg chg="add del mod">
          <ac:chgData name="Hande Tunbak" userId="1604580b-5115-4010-bd74-f4b835723cb9" providerId="ADAL" clId="{4760724C-CDD5-45C4-9330-64AB42BF835C}" dt="2024-05-30T11:24:46.557" v="4040" actId="478"/>
          <ac:picMkLst>
            <pc:docMk/>
            <pc:sldMk cId="150131267" sldId="259"/>
            <ac:picMk id="91" creationId="{B13E7B56-B3F6-3768-2955-E856297281A8}"/>
          </ac:picMkLst>
        </pc:picChg>
        <pc:picChg chg="add del mod">
          <ac:chgData name="Hande Tunbak" userId="1604580b-5115-4010-bd74-f4b835723cb9" providerId="ADAL" clId="{4760724C-CDD5-45C4-9330-64AB42BF835C}" dt="2024-05-30T11:44:23.056" v="4043" actId="478"/>
          <ac:picMkLst>
            <pc:docMk/>
            <pc:sldMk cId="150131267" sldId="259"/>
            <ac:picMk id="94" creationId="{DAEE681F-A287-6DDF-388F-1A22EFC934EC}"/>
          </ac:picMkLst>
        </pc:picChg>
        <pc:picChg chg="add del mod">
          <ac:chgData name="Hande Tunbak" userId="1604580b-5115-4010-bd74-f4b835723cb9" providerId="ADAL" clId="{4760724C-CDD5-45C4-9330-64AB42BF835C}" dt="2024-05-30T12:00:07.717" v="4060" actId="478"/>
          <ac:picMkLst>
            <pc:docMk/>
            <pc:sldMk cId="150131267" sldId="259"/>
            <ac:picMk id="96" creationId="{0164622B-05EB-57A3-4C5C-49D1DD74D83F}"/>
          </ac:picMkLst>
        </pc:picChg>
        <pc:picChg chg="add del mod">
          <ac:chgData name="Hande Tunbak" userId="1604580b-5115-4010-bd74-f4b835723cb9" providerId="ADAL" clId="{4760724C-CDD5-45C4-9330-64AB42BF835C}" dt="2024-05-30T12:03:46.156" v="4069" actId="478"/>
          <ac:picMkLst>
            <pc:docMk/>
            <pc:sldMk cId="150131267" sldId="259"/>
            <ac:picMk id="98" creationId="{B0E1C0D5-5EB9-C00B-7DE2-96E070D4D3C4}"/>
          </ac:picMkLst>
        </pc:picChg>
        <pc:picChg chg="add del mod">
          <ac:chgData name="Hande Tunbak" userId="1604580b-5115-4010-bd74-f4b835723cb9" providerId="ADAL" clId="{4760724C-CDD5-45C4-9330-64AB42BF835C}" dt="2024-05-30T13:49:55.839" v="4935" actId="478"/>
          <ac:picMkLst>
            <pc:docMk/>
            <pc:sldMk cId="150131267" sldId="259"/>
            <ac:picMk id="100" creationId="{00156528-3F66-CE74-7B56-3CC6DEB5A95A}"/>
          </ac:picMkLst>
        </pc:picChg>
        <pc:cxnChg chg="add del mod">
          <ac:chgData name="Hande Tunbak" userId="1604580b-5115-4010-bd74-f4b835723cb9" providerId="ADAL" clId="{4760724C-CDD5-45C4-9330-64AB42BF835C}" dt="2024-05-29T12:53:09.078" v="2596" actId="478"/>
          <ac:cxnSpMkLst>
            <pc:docMk/>
            <pc:sldMk cId="150131267" sldId="259"/>
            <ac:cxnSpMk id="54" creationId="{D58EA3CA-A08A-8066-A7B2-73646A7F51DC}"/>
          </ac:cxnSpMkLst>
        </pc:cxnChg>
        <pc:cxnChg chg="add mod">
          <ac:chgData name="Hande Tunbak" userId="1604580b-5115-4010-bd74-f4b835723cb9" providerId="ADAL" clId="{4760724C-CDD5-45C4-9330-64AB42BF835C}" dt="2024-05-30T09:16:59.347" v="3772" actId="164"/>
          <ac:cxnSpMkLst>
            <pc:docMk/>
            <pc:sldMk cId="150131267" sldId="259"/>
            <ac:cxnSpMk id="72" creationId="{55D6755C-5CB1-0CAD-6808-DEEA5A743A96}"/>
          </ac:cxnSpMkLst>
        </pc:cxnChg>
        <pc:cxnChg chg="add mod">
          <ac:chgData name="Hande Tunbak" userId="1604580b-5115-4010-bd74-f4b835723cb9" providerId="ADAL" clId="{4760724C-CDD5-45C4-9330-64AB42BF835C}" dt="2024-05-30T09:16:59.347" v="3772" actId="164"/>
          <ac:cxnSpMkLst>
            <pc:docMk/>
            <pc:sldMk cId="150131267" sldId="259"/>
            <ac:cxnSpMk id="73" creationId="{5CA0DD95-84DE-23D4-DC6F-BD0BE1845ECF}"/>
          </ac:cxnSpMkLst>
        </pc:cxnChg>
      </pc:sldChg>
      <pc:sldChg chg="addSp delSp modSp mod ord">
        <pc:chgData name="Hande Tunbak" userId="1604580b-5115-4010-bd74-f4b835723cb9" providerId="ADAL" clId="{4760724C-CDD5-45C4-9330-64AB42BF835C}" dt="2024-05-30T13:55:59.736" v="4981" actId="1076"/>
        <pc:sldMkLst>
          <pc:docMk/>
          <pc:sldMk cId="3079298442" sldId="260"/>
        </pc:sldMkLst>
        <pc:spChg chg="mod">
          <ac:chgData name="Hande Tunbak" userId="1604580b-5115-4010-bd74-f4b835723cb9" providerId="ADAL" clId="{4760724C-CDD5-45C4-9330-64AB42BF835C}" dt="2024-05-30T11:51:51.758" v="4048" actId="13926"/>
          <ac:spMkLst>
            <pc:docMk/>
            <pc:sldMk cId="3079298442" sldId="260"/>
            <ac:spMk id="2" creationId="{C169D906-5111-1D02-473D-71142EFDC970}"/>
          </ac:spMkLst>
        </pc:spChg>
        <pc:spChg chg="mod">
          <ac:chgData name="Hande Tunbak" userId="1604580b-5115-4010-bd74-f4b835723cb9" providerId="ADAL" clId="{4760724C-CDD5-45C4-9330-64AB42BF835C}" dt="2024-05-29T07:47:12.876" v="249"/>
          <ac:spMkLst>
            <pc:docMk/>
            <pc:sldMk cId="3079298442" sldId="260"/>
            <ac:spMk id="4" creationId="{8D5BC4D7-75FB-84BE-D49A-D9365657F166}"/>
          </ac:spMkLst>
        </pc:spChg>
        <pc:spChg chg="mod">
          <ac:chgData name="Hande Tunbak" userId="1604580b-5115-4010-bd74-f4b835723cb9" providerId="ADAL" clId="{4760724C-CDD5-45C4-9330-64AB42BF835C}" dt="2024-05-30T06:39:11.786" v="3696" actId="20577"/>
          <ac:spMkLst>
            <pc:docMk/>
            <pc:sldMk cId="3079298442" sldId="260"/>
            <ac:spMk id="12" creationId="{99FC396E-D40D-D241-8138-75C422EFD9BE}"/>
          </ac:spMkLst>
        </pc:spChg>
        <pc:spChg chg="mod">
          <ac:chgData name="Hande Tunbak" userId="1604580b-5115-4010-bd74-f4b835723cb9" providerId="ADAL" clId="{4760724C-CDD5-45C4-9330-64AB42BF835C}" dt="2024-05-29T07:47:12.876" v="249"/>
          <ac:spMkLst>
            <pc:docMk/>
            <pc:sldMk cId="3079298442" sldId="260"/>
            <ac:spMk id="15" creationId="{10E68FD9-FC60-9D81-6A37-E4BA9EA798F6}"/>
          </ac:spMkLst>
        </pc:spChg>
        <pc:spChg chg="mod">
          <ac:chgData name="Hande Tunbak" userId="1604580b-5115-4010-bd74-f4b835723cb9" providerId="ADAL" clId="{4760724C-CDD5-45C4-9330-64AB42BF835C}" dt="2024-05-29T07:47:12.876" v="249"/>
          <ac:spMkLst>
            <pc:docMk/>
            <pc:sldMk cId="3079298442" sldId="260"/>
            <ac:spMk id="16" creationId="{1560B09E-097D-0BCC-A051-35F1FA2DFD22}"/>
          </ac:spMkLst>
        </pc:spChg>
        <pc:spChg chg="mod">
          <ac:chgData name="Hande Tunbak" userId="1604580b-5115-4010-bd74-f4b835723cb9" providerId="ADAL" clId="{4760724C-CDD5-45C4-9330-64AB42BF835C}" dt="2024-05-29T07:47:12.876" v="249"/>
          <ac:spMkLst>
            <pc:docMk/>
            <pc:sldMk cId="3079298442" sldId="260"/>
            <ac:spMk id="17" creationId="{B5DF07FE-A5F2-31B3-4826-5740DC7F8024}"/>
          </ac:spMkLst>
        </pc:spChg>
        <pc:spChg chg="add del mod">
          <ac:chgData name="Hande Tunbak" userId="1604580b-5115-4010-bd74-f4b835723cb9" providerId="ADAL" clId="{4760724C-CDD5-45C4-9330-64AB42BF835C}" dt="2024-05-29T12:11:13.928" v="2210" actId="478"/>
          <ac:spMkLst>
            <pc:docMk/>
            <pc:sldMk cId="3079298442" sldId="260"/>
            <ac:spMk id="18" creationId="{1B27453D-67D5-E32F-2D70-6131272DF7D1}"/>
          </ac:spMkLst>
        </pc:spChg>
        <pc:spChg chg="add del mod">
          <ac:chgData name="Hande Tunbak" userId="1604580b-5115-4010-bd74-f4b835723cb9" providerId="ADAL" clId="{4760724C-CDD5-45C4-9330-64AB42BF835C}" dt="2024-05-29T12:10:46.143" v="2198" actId="478"/>
          <ac:spMkLst>
            <pc:docMk/>
            <pc:sldMk cId="3079298442" sldId="260"/>
            <ac:spMk id="19" creationId="{6F804027-19F0-A495-A645-8BBF3C67E299}"/>
          </ac:spMkLst>
        </pc:spChg>
        <pc:spChg chg="add del mod">
          <ac:chgData name="Hande Tunbak" userId="1604580b-5115-4010-bd74-f4b835723cb9" providerId="ADAL" clId="{4760724C-CDD5-45C4-9330-64AB42BF835C}" dt="2024-05-29T12:10:48.563" v="2201" actId="478"/>
          <ac:spMkLst>
            <pc:docMk/>
            <pc:sldMk cId="3079298442" sldId="260"/>
            <ac:spMk id="20" creationId="{286A6AEC-9E86-21B6-1A7C-C12A6FA4844B}"/>
          </ac:spMkLst>
        </pc:spChg>
        <pc:spChg chg="add del mod">
          <ac:chgData name="Hande Tunbak" userId="1604580b-5115-4010-bd74-f4b835723cb9" providerId="ADAL" clId="{4760724C-CDD5-45C4-9330-64AB42BF835C}" dt="2024-05-29T12:10:44.987" v="2197" actId="478"/>
          <ac:spMkLst>
            <pc:docMk/>
            <pc:sldMk cId="3079298442" sldId="260"/>
            <ac:spMk id="21" creationId="{35777B85-8980-000C-7A8E-5F7EEBE72AD7}"/>
          </ac:spMkLst>
        </pc:spChg>
        <pc:spChg chg="add mod ord">
          <ac:chgData name="Hande Tunbak" userId="1604580b-5115-4010-bd74-f4b835723cb9" providerId="ADAL" clId="{4760724C-CDD5-45C4-9330-64AB42BF835C}" dt="2024-05-30T09:19:27.866" v="3804" actId="14100"/>
          <ac:spMkLst>
            <pc:docMk/>
            <pc:sldMk cId="3079298442" sldId="260"/>
            <ac:spMk id="31" creationId="{A9534160-7BEC-F4CC-249B-09416C8A22BA}"/>
          </ac:spMkLst>
        </pc:spChg>
        <pc:spChg chg="add mod">
          <ac:chgData name="Hande Tunbak" userId="1604580b-5115-4010-bd74-f4b835723cb9" providerId="ADAL" clId="{4760724C-CDD5-45C4-9330-64AB42BF835C}" dt="2024-05-29T12:10:57.032" v="2202"/>
          <ac:spMkLst>
            <pc:docMk/>
            <pc:sldMk cId="3079298442" sldId="260"/>
            <ac:spMk id="32" creationId="{A735647E-BFE4-E699-8A91-6AA7E3E84523}"/>
          </ac:spMkLst>
        </pc:spChg>
        <pc:spChg chg="add mod">
          <ac:chgData name="Hande Tunbak" userId="1604580b-5115-4010-bd74-f4b835723cb9" providerId="ADAL" clId="{4760724C-CDD5-45C4-9330-64AB42BF835C}" dt="2024-05-29T12:10:57.032" v="2202"/>
          <ac:spMkLst>
            <pc:docMk/>
            <pc:sldMk cId="3079298442" sldId="260"/>
            <ac:spMk id="33" creationId="{537A625F-D65D-C88A-C08C-BD11BDA11E4F}"/>
          </ac:spMkLst>
        </pc:spChg>
        <pc:spChg chg="add del mod">
          <ac:chgData name="Hande Tunbak" userId="1604580b-5115-4010-bd74-f4b835723cb9" providerId="ADAL" clId="{4760724C-CDD5-45C4-9330-64AB42BF835C}" dt="2024-05-29T12:11:06.496" v="2208" actId="1036"/>
          <ac:spMkLst>
            <pc:docMk/>
            <pc:sldMk cId="3079298442" sldId="260"/>
            <ac:spMk id="34" creationId="{8E5C95D4-39F8-AAE3-CAD3-1623CA6B347A}"/>
          </ac:spMkLst>
        </pc:spChg>
        <pc:spChg chg="add mod">
          <ac:chgData name="Hande Tunbak" userId="1604580b-5115-4010-bd74-f4b835723cb9" providerId="ADAL" clId="{4760724C-CDD5-45C4-9330-64AB42BF835C}" dt="2024-05-29T12:10:57.032" v="2202"/>
          <ac:spMkLst>
            <pc:docMk/>
            <pc:sldMk cId="3079298442" sldId="260"/>
            <ac:spMk id="35" creationId="{841FFB63-EE9C-C4B5-6441-8E4AD6D2B63E}"/>
          </ac:spMkLst>
        </pc:spChg>
        <pc:spChg chg="add del mod">
          <ac:chgData name="Hande Tunbak" userId="1604580b-5115-4010-bd74-f4b835723cb9" providerId="ADAL" clId="{4760724C-CDD5-45C4-9330-64AB42BF835C}" dt="2024-05-29T19:17:37.485" v="2940" actId="478"/>
          <ac:spMkLst>
            <pc:docMk/>
            <pc:sldMk cId="3079298442" sldId="260"/>
            <ac:spMk id="36" creationId="{69DFB84C-D02C-36D8-CC70-CC9E76E4F7F8}"/>
          </ac:spMkLst>
        </pc:spChg>
        <pc:spChg chg="add del mod">
          <ac:chgData name="Hande Tunbak" userId="1604580b-5115-4010-bd74-f4b835723cb9" providerId="ADAL" clId="{4760724C-CDD5-45C4-9330-64AB42BF835C}" dt="2024-05-29T12:40:56.643" v="2485" actId="478"/>
          <ac:spMkLst>
            <pc:docMk/>
            <pc:sldMk cId="3079298442" sldId="260"/>
            <ac:spMk id="37" creationId="{04F969B9-9EE9-38FE-4495-16D7B73BE19F}"/>
          </ac:spMkLst>
        </pc:spChg>
        <pc:spChg chg="add del mod">
          <ac:chgData name="Hande Tunbak" userId="1604580b-5115-4010-bd74-f4b835723cb9" providerId="ADAL" clId="{4760724C-CDD5-45C4-9330-64AB42BF835C}" dt="2024-05-29T19:17:37.485" v="2940" actId="478"/>
          <ac:spMkLst>
            <pc:docMk/>
            <pc:sldMk cId="3079298442" sldId="260"/>
            <ac:spMk id="38" creationId="{863C63D9-3DA9-5216-1F76-D7CA3934F200}"/>
          </ac:spMkLst>
        </pc:spChg>
        <pc:spChg chg="add del mod">
          <ac:chgData name="Hande Tunbak" userId="1604580b-5115-4010-bd74-f4b835723cb9" providerId="ADAL" clId="{4760724C-CDD5-45C4-9330-64AB42BF835C}" dt="2024-05-29T19:17:37.485" v="2940" actId="478"/>
          <ac:spMkLst>
            <pc:docMk/>
            <pc:sldMk cId="3079298442" sldId="260"/>
            <ac:spMk id="39" creationId="{754699E9-6766-F61F-4539-F62DA38DDD22}"/>
          </ac:spMkLst>
        </pc:spChg>
        <pc:spChg chg="add mod">
          <ac:chgData name="Hande Tunbak" userId="1604580b-5115-4010-bd74-f4b835723cb9" providerId="ADAL" clId="{4760724C-CDD5-45C4-9330-64AB42BF835C}" dt="2024-05-30T09:18:02.978" v="3783" actId="164"/>
          <ac:spMkLst>
            <pc:docMk/>
            <pc:sldMk cId="3079298442" sldId="260"/>
            <ac:spMk id="40" creationId="{7D4BE198-4ACB-38BA-D554-B73C3AA6AC0F}"/>
          </ac:spMkLst>
        </pc:spChg>
        <pc:spChg chg="add mod">
          <ac:chgData name="Hande Tunbak" userId="1604580b-5115-4010-bd74-f4b835723cb9" providerId="ADAL" clId="{4760724C-CDD5-45C4-9330-64AB42BF835C}" dt="2024-05-29T12:12:46.599" v="2257"/>
          <ac:spMkLst>
            <pc:docMk/>
            <pc:sldMk cId="3079298442" sldId="260"/>
            <ac:spMk id="41" creationId="{F8A4F0A1-0A27-18E2-3619-F936D5817D39}"/>
          </ac:spMkLst>
        </pc:spChg>
        <pc:spChg chg="add del mod">
          <ac:chgData name="Hande Tunbak" userId="1604580b-5115-4010-bd74-f4b835723cb9" providerId="ADAL" clId="{4760724C-CDD5-45C4-9330-64AB42BF835C}" dt="2024-05-29T19:17:47.707" v="2943" actId="478"/>
          <ac:spMkLst>
            <pc:docMk/>
            <pc:sldMk cId="3079298442" sldId="260"/>
            <ac:spMk id="48" creationId="{622622EF-E867-7F3C-8DCA-8C9F90CCE581}"/>
          </ac:spMkLst>
        </pc:spChg>
        <pc:spChg chg="mod">
          <ac:chgData name="Hande Tunbak" userId="1604580b-5115-4010-bd74-f4b835723cb9" providerId="ADAL" clId="{4760724C-CDD5-45C4-9330-64AB42BF835C}" dt="2024-05-29T12:23:24.379" v="2392"/>
          <ac:spMkLst>
            <pc:docMk/>
            <pc:sldMk cId="3079298442" sldId="260"/>
            <ac:spMk id="52" creationId="{8FDC971E-8758-843D-9A51-4B6D2FB49AC5}"/>
          </ac:spMkLst>
        </pc:spChg>
        <pc:spChg chg="mod">
          <ac:chgData name="Hande Tunbak" userId="1604580b-5115-4010-bd74-f4b835723cb9" providerId="ADAL" clId="{4760724C-CDD5-45C4-9330-64AB42BF835C}" dt="2024-05-29T12:23:24.379" v="2392"/>
          <ac:spMkLst>
            <pc:docMk/>
            <pc:sldMk cId="3079298442" sldId="260"/>
            <ac:spMk id="53" creationId="{3845E515-3C72-3EC5-5A08-1DC65E0EBD67}"/>
          </ac:spMkLst>
        </pc:spChg>
        <pc:spChg chg="mod">
          <ac:chgData name="Hande Tunbak" userId="1604580b-5115-4010-bd74-f4b835723cb9" providerId="ADAL" clId="{4760724C-CDD5-45C4-9330-64AB42BF835C}" dt="2024-05-29T12:23:24.379" v="2392"/>
          <ac:spMkLst>
            <pc:docMk/>
            <pc:sldMk cId="3079298442" sldId="260"/>
            <ac:spMk id="54" creationId="{5323A593-5CF3-481B-393B-7F122A33B400}"/>
          </ac:spMkLst>
        </pc:spChg>
        <pc:spChg chg="mod">
          <ac:chgData name="Hande Tunbak" userId="1604580b-5115-4010-bd74-f4b835723cb9" providerId="ADAL" clId="{4760724C-CDD5-45C4-9330-64AB42BF835C}" dt="2024-05-29T12:23:24.379" v="2392"/>
          <ac:spMkLst>
            <pc:docMk/>
            <pc:sldMk cId="3079298442" sldId="260"/>
            <ac:spMk id="55" creationId="{C16C91DE-2D1E-192B-A105-FA920BC62D80}"/>
          </ac:spMkLst>
        </pc:spChg>
        <pc:spChg chg="add del mod">
          <ac:chgData name="Hande Tunbak" userId="1604580b-5115-4010-bd74-f4b835723cb9" providerId="ADAL" clId="{4760724C-CDD5-45C4-9330-64AB42BF835C}" dt="2024-05-29T19:17:37.485" v="2940" actId="478"/>
          <ac:spMkLst>
            <pc:docMk/>
            <pc:sldMk cId="3079298442" sldId="260"/>
            <ac:spMk id="56" creationId="{18479458-7625-DC64-9BDE-D3F8CDBE3C95}"/>
          </ac:spMkLst>
        </pc:spChg>
        <pc:spChg chg="add mod">
          <ac:chgData name="Hande Tunbak" userId="1604580b-5115-4010-bd74-f4b835723cb9" providerId="ADAL" clId="{4760724C-CDD5-45C4-9330-64AB42BF835C}" dt="2024-05-29T12:51:48.702" v="2576" actId="164"/>
          <ac:spMkLst>
            <pc:docMk/>
            <pc:sldMk cId="3079298442" sldId="260"/>
            <ac:spMk id="57" creationId="{9BD65B6B-D980-02F5-6579-47EA9BCADD65}"/>
          </ac:spMkLst>
        </pc:spChg>
        <pc:spChg chg="add del mod">
          <ac:chgData name="Hande Tunbak" userId="1604580b-5115-4010-bd74-f4b835723cb9" providerId="ADAL" clId="{4760724C-CDD5-45C4-9330-64AB42BF835C}" dt="2024-05-29T16:06:39.749" v="2774" actId="478"/>
          <ac:spMkLst>
            <pc:docMk/>
            <pc:sldMk cId="3079298442" sldId="260"/>
            <ac:spMk id="59" creationId="{D99D5BB3-8780-3C8E-028E-07F153914536}"/>
          </ac:spMkLst>
        </pc:spChg>
        <pc:spChg chg="add mod">
          <ac:chgData name="Hande Tunbak" userId="1604580b-5115-4010-bd74-f4b835723cb9" providerId="ADAL" clId="{4760724C-CDD5-45C4-9330-64AB42BF835C}" dt="2024-05-30T09:18:02.978" v="3783" actId="164"/>
          <ac:spMkLst>
            <pc:docMk/>
            <pc:sldMk cId="3079298442" sldId="260"/>
            <ac:spMk id="62" creationId="{075BBAB9-71C4-BB0C-E212-C6841F4AC3B0}"/>
          </ac:spMkLst>
        </pc:spChg>
        <pc:spChg chg="add mod">
          <ac:chgData name="Hande Tunbak" userId="1604580b-5115-4010-bd74-f4b835723cb9" providerId="ADAL" clId="{4760724C-CDD5-45C4-9330-64AB42BF835C}" dt="2024-05-30T09:18:02.978" v="3783" actId="164"/>
          <ac:spMkLst>
            <pc:docMk/>
            <pc:sldMk cId="3079298442" sldId="260"/>
            <ac:spMk id="63" creationId="{586B243F-C3A6-70D4-CFF0-488F9FDCCE01}"/>
          </ac:spMkLst>
        </pc:spChg>
        <pc:spChg chg="add mod">
          <ac:chgData name="Hande Tunbak" userId="1604580b-5115-4010-bd74-f4b835723cb9" providerId="ADAL" clId="{4760724C-CDD5-45C4-9330-64AB42BF835C}" dt="2024-05-30T09:18:02.978" v="3783" actId="164"/>
          <ac:spMkLst>
            <pc:docMk/>
            <pc:sldMk cId="3079298442" sldId="260"/>
            <ac:spMk id="64" creationId="{7DA49E15-EA25-E0AA-29CF-2CDEBC5FD2B2}"/>
          </ac:spMkLst>
        </pc:spChg>
        <pc:spChg chg="add mod">
          <ac:chgData name="Hande Tunbak" userId="1604580b-5115-4010-bd74-f4b835723cb9" providerId="ADAL" clId="{4760724C-CDD5-45C4-9330-64AB42BF835C}" dt="2024-05-30T09:18:02.978" v="3783" actId="164"/>
          <ac:spMkLst>
            <pc:docMk/>
            <pc:sldMk cId="3079298442" sldId="260"/>
            <ac:spMk id="65" creationId="{EA2E2155-E432-B209-85FE-874ED48DCBE9}"/>
          </ac:spMkLst>
        </pc:spChg>
        <pc:spChg chg="add mod">
          <ac:chgData name="Hande Tunbak" userId="1604580b-5115-4010-bd74-f4b835723cb9" providerId="ADAL" clId="{4760724C-CDD5-45C4-9330-64AB42BF835C}" dt="2024-05-30T09:18:02.978" v="3783" actId="164"/>
          <ac:spMkLst>
            <pc:docMk/>
            <pc:sldMk cId="3079298442" sldId="260"/>
            <ac:spMk id="66" creationId="{1D4B5105-9B0B-E5DB-6B18-FFBD3D66F32D}"/>
          </ac:spMkLst>
        </pc:spChg>
        <pc:spChg chg="add del mod">
          <ac:chgData name="Hande Tunbak" userId="1604580b-5115-4010-bd74-f4b835723cb9" providerId="ADAL" clId="{4760724C-CDD5-45C4-9330-64AB42BF835C}" dt="2024-05-30T09:51:25.330" v="4000" actId="478"/>
          <ac:spMkLst>
            <pc:docMk/>
            <pc:sldMk cId="3079298442" sldId="260"/>
            <ac:spMk id="77" creationId="{4495BFC0-7AB4-03B0-08F1-699B5F771F6E}"/>
          </ac:spMkLst>
        </pc:spChg>
        <pc:spChg chg="add del mod">
          <ac:chgData name="Hande Tunbak" userId="1604580b-5115-4010-bd74-f4b835723cb9" providerId="ADAL" clId="{4760724C-CDD5-45C4-9330-64AB42BF835C}" dt="2024-05-30T09:51:25.330" v="4000" actId="478"/>
          <ac:spMkLst>
            <pc:docMk/>
            <pc:sldMk cId="3079298442" sldId="260"/>
            <ac:spMk id="78" creationId="{4E72F68E-E1C8-3DF3-1783-1F0125F5B63C}"/>
          </ac:spMkLst>
        </pc:spChg>
        <pc:spChg chg="add del mod">
          <ac:chgData name="Hande Tunbak" userId="1604580b-5115-4010-bd74-f4b835723cb9" providerId="ADAL" clId="{4760724C-CDD5-45C4-9330-64AB42BF835C}" dt="2024-05-30T09:51:47.589" v="4007" actId="478"/>
          <ac:spMkLst>
            <pc:docMk/>
            <pc:sldMk cId="3079298442" sldId="260"/>
            <ac:spMk id="79" creationId="{568B3915-72FA-1812-7DE1-D8D2E862F8D8}"/>
          </ac:spMkLst>
        </pc:spChg>
        <pc:spChg chg="add del mod">
          <ac:chgData name="Hande Tunbak" userId="1604580b-5115-4010-bd74-f4b835723cb9" providerId="ADAL" clId="{4760724C-CDD5-45C4-9330-64AB42BF835C}" dt="2024-05-30T09:51:47.589" v="4007" actId="478"/>
          <ac:spMkLst>
            <pc:docMk/>
            <pc:sldMk cId="3079298442" sldId="260"/>
            <ac:spMk id="80" creationId="{7A2F828A-2A10-F4F0-33FB-339938DCA1D5}"/>
          </ac:spMkLst>
        </pc:spChg>
        <pc:spChg chg="add mod">
          <ac:chgData name="Hande Tunbak" userId="1604580b-5115-4010-bd74-f4b835723cb9" providerId="ADAL" clId="{4760724C-CDD5-45C4-9330-64AB42BF835C}" dt="2024-05-30T13:55:59.736" v="4981" actId="1076"/>
          <ac:spMkLst>
            <pc:docMk/>
            <pc:sldMk cId="3079298442" sldId="260"/>
            <ac:spMk id="81" creationId="{7067D2FA-F36F-7547-ACB1-107AC0B6AD9C}"/>
          </ac:spMkLst>
        </pc:spChg>
        <pc:spChg chg="add mod">
          <ac:chgData name="Hande Tunbak" userId="1604580b-5115-4010-bd74-f4b835723cb9" providerId="ADAL" clId="{4760724C-CDD5-45C4-9330-64AB42BF835C}" dt="2024-05-30T09:52:00.027" v="4008"/>
          <ac:spMkLst>
            <pc:docMk/>
            <pc:sldMk cId="3079298442" sldId="260"/>
            <ac:spMk id="82" creationId="{22924FE2-FB10-8205-B477-2D78839E21AA}"/>
          </ac:spMkLst>
        </pc:spChg>
        <pc:grpChg chg="add del mod">
          <ac:chgData name="Hande Tunbak" userId="1604580b-5115-4010-bd74-f4b835723cb9" providerId="ADAL" clId="{4760724C-CDD5-45C4-9330-64AB42BF835C}" dt="2024-05-29T08:01:40.866" v="1108" actId="478"/>
          <ac:grpSpMkLst>
            <pc:docMk/>
            <pc:sldMk cId="3079298442" sldId="260"/>
            <ac:grpSpMk id="3" creationId="{B27FB5E3-9B96-2DB4-032F-76387AEBA924}"/>
          </ac:grpSpMkLst>
        </pc:grpChg>
        <pc:grpChg chg="mod">
          <ac:chgData name="Hande Tunbak" userId="1604580b-5115-4010-bd74-f4b835723cb9" providerId="ADAL" clId="{4760724C-CDD5-45C4-9330-64AB42BF835C}" dt="2024-05-29T12:24:01.534" v="2423" actId="14100"/>
          <ac:grpSpMkLst>
            <pc:docMk/>
            <pc:sldMk cId="3079298442" sldId="260"/>
            <ac:grpSpMk id="6" creationId="{BA209660-8CC6-B2FF-AEE9-FEE42204ED65}"/>
          </ac:grpSpMkLst>
        </pc:grpChg>
        <pc:grpChg chg="add mod">
          <ac:chgData name="Hande Tunbak" userId="1604580b-5115-4010-bd74-f4b835723cb9" providerId="ADAL" clId="{4760724C-CDD5-45C4-9330-64AB42BF835C}" dt="2024-05-29T12:23:24.379" v="2392"/>
          <ac:grpSpMkLst>
            <pc:docMk/>
            <pc:sldMk cId="3079298442" sldId="260"/>
            <ac:grpSpMk id="51" creationId="{6E380E48-DBBF-C2CC-73B4-26186BB3A27D}"/>
          </ac:grpSpMkLst>
        </pc:grpChg>
        <pc:grpChg chg="add mod">
          <ac:chgData name="Hande Tunbak" userId="1604580b-5115-4010-bd74-f4b835723cb9" providerId="ADAL" clId="{4760724C-CDD5-45C4-9330-64AB42BF835C}" dt="2024-05-30T09:18:02.978" v="3783" actId="164"/>
          <ac:grpSpMkLst>
            <pc:docMk/>
            <pc:sldMk cId="3079298442" sldId="260"/>
            <ac:grpSpMk id="58" creationId="{26AAA565-86A3-058F-6DFA-65F3A1D4208A}"/>
          </ac:grpSpMkLst>
        </pc:grpChg>
        <pc:grpChg chg="add mod">
          <ac:chgData name="Hande Tunbak" userId="1604580b-5115-4010-bd74-f4b835723cb9" providerId="ADAL" clId="{4760724C-CDD5-45C4-9330-64AB42BF835C}" dt="2024-05-30T09:18:05.523" v="3784" actId="1076"/>
          <ac:grpSpMkLst>
            <pc:docMk/>
            <pc:sldMk cId="3079298442" sldId="260"/>
            <ac:grpSpMk id="76" creationId="{50B46A61-4CF6-1D93-2600-29E69DBA6771}"/>
          </ac:grpSpMkLst>
        </pc:grpChg>
        <pc:picChg chg="add mod">
          <ac:chgData name="Hande Tunbak" userId="1604580b-5115-4010-bd74-f4b835723cb9" providerId="ADAL" clId="{4760724C-CDD5-45C4-9330-64AB42BF835C}" dt="2024-05-30T13:55:56.849" v="4980" actId="1076"/>
          <ac:picMkLst>
            <pc:docMk/>
            <pc:sldMk cId="3079298442" sldId="260"/>
            <ac:picMk id="4" creationId="{8009DBBE-33ED-879F-6FBF-CB4B366CA9B9}"/>
          </ac:picMkLst>
        </pc:picChg>
        <pc:picChg chg="mod">
          <ac:chgData name="Hande Tunbak" userId="1604580b-5115-4010-bd74-f4b835723cb9" providerId="ADAL" clId="{4760724C-CDD5-45C4-9330-64AB42BF835C}" dt="2024-05-29T12:23:48.031" v="2404" actId="1037"/>
          <ac:picMkLst>
            <pc:docMk/>
            <pc:sldMk cId="3079298442" sldId="260"/>
            <ac:picMk id="5" creationId="{A9D0B4E8-4C1A-F09A-B0F4-8FE12DE65544}"/>
          </ac:picMkLst>
        </pc:picChg>
        <pc:picChg chg="add mod">
          <ac:chgData name="Hande Tunbak" userId="1604580b-5115-4010-bd74-f4b835723cb9" providerId="ADAL" clId="{4760724C-CDD5-45C4-9330-64AB42BF835C}" dt="2024-05-30T13:55:56.849" v="4980" actId="1076"/>
          <ac:picMkLst>
            <pc:docMk/>
            <pc:sldMk cId="3079298442" sldId="260"/>
            <ac:picMk id="16" creationId="{0BE433D2-47B5-7B70-1828-8342E182A241}"/>
          </ac:picMkLst>
        </pc:picChg>
        <pc:picChg chg="add del mod">
          <ac:chgData name="Hande Tunbak" userId="1604580b-5115-4010-bd74-f4b835723cb9" providerId="ADAL" clId="{4760724C-CDD5-45C4-9330-64AB42BF835C}" dt="2024-05-29T09:10:36.250" v="1241" actId="478"/>
          <ac:picMkLst>
            <pc:docMk/>
            <pc:sldMk cId="3079298442" sldId="260"/>
            <ac:picMk id="23" creationId="{BCCC313F-88FE-6503-7728-CEC6B19E5640}"/>
          </ac:picMkLst>
        </pc:picChg>
        <pc:picChg chg="add del mod">
          <ac:chgData name="Hande Tunbak" userId="1604580b-5115-4010-bd74-f4b835723cb9" providerId="ADAL" clId="{4760724C-CDD5-45C4-9330-64AB42BF835C}" dt="2024-05-29T09:11:14.245" v="1249" actId="478"/>
          <ac:picMkLst>
            <pc:docMk/>
            <pc:sldMk cId="3079298442" sldId="260"/>
            <ac:picMk id="24" creationId="{91F1D536-7653-EE0C-4F79-46A385791BC2}"/>
          </ac:picMkLst>
        </pc:picChg>
        <pc:picChg chg="add del mod">
          <ac:chgData name="Hande Tunbak" userId="1604580b-5115-4010-bd74-f4b835723cb9" providerId="ADAL" clId="{4760724C-CDD5-45C4-9330-64AB42BF835C}" dt="2024-05-29T19:45:25.019" v="2951" actId="478"/>
          <ac:picMkLst>
            <pc:docMk/>
            <pc:sldMk cId="3079298442" sldId="260"/>
            <ac:picMk id="26" creationId="{EF105FE7-84C9-2385-0CA2-8D8FD268507C}"/>
          </ac:picMkLst>
        </pc:picChg>
        <pc:picChg chg="add del mod">
          <ac:chgData name="Hande Tunbak" userId="1604580b-5115-4010-bd74-f4b835723cb9" providerId="ADAL" clId="{4760724C-CDD5-45C4-9330-64AB42BF835C}" dt="2024-05-29T12:10:46.694" v="2199" actId="478"/>
          <ac:picMkLst>
            <pc:docMk/>
            <pc:sldMk cId="3079298442" sldId="260"/>
            <ac:picMk id="28" creationId="{81485419-34C5-FD3B-C28C-2A7A3E6CF5B5}"/>
          </ac:picMkLst>
        </pc:picChg>
        <pc:picChg chg="add del mod">
          <ac:chgData name="Hande Tunbak" userId="1604580b-5115-4010-bd74-f4b835723cb9" providerId="ADAL" clId="{4760724C-CDD5-45C4-9330-64AB42BF835C}" dt="2024-05-29T12:22:22.116" v="2382" actId="478"/>
          <ac:picMkLst>
            <pc:docMk/>
            <pc:sldMk cId="3079298442" sldId="260"/>
            <ac:picMk id="30" creationId="{E6F58F89-A2A0-62E5-4B8E-6756F295E849}"/>
          </ac:picMkLst>
        </pc:picChg>
        <pc:picChg chg="add mod">
          <ac:chgData name="Hande Tunbak" userId="1604580b-5115-4010-bd74-f4b835723cb9" providerId="ADAL" clId="{4760724C-CDD5-45C4-9330-64AB42BF835C}" dt="2024-05-30T09:18:02.978" v="3783" actId="164"/>
          <ac:picMkLst>
            <pc:docMk/>
            <pc:sldMk cId="3079298442" sldId="260"/>
            <ac:picMk id="43" creationId="{547A3203-7AB6-7077-9BE4-7A9DCC2ADE3B}"/>
          </ac:picMkLst>
        </pc:picChg>
        <pc:picChg chg="add mod">
          <ac:chgData name="Hande Tunbak" userId="1604580b-5115-4010-bd74-f4b835723cb9" providerId="ADAL" clId="{4760724C-CDD5-45C4-9330-64AB42BF835C}" dt="2024-05-30T09:18:02.978" v="3783" actId="164"/>
          <ac:picMkLst>
            <pc:docMk/>
            <pc:sldMk cId="3079298442" sldId="260"/>
            <ac:picMk id="45" creationId="{BD21DAE4-1C33-6A38-5B89-672464DB99FD}"/>
          </ac:picMkLst>
        </pc:picChg>
        <pc:picChg chg="add del mod">
          <ac:chgData name="Hande Tunbak" userId="1604580b-5115-4010-bd74-f4b835723cb9" providerId="ADAL" clId="{4760724C-CDD5-45C4-9330-64AB42BF835C}" dt="2024-05-29T19:45:07.163" v="2946" actId="478"/>
          <ac:picMkLst>
            <pc:docMk/>
            <pc:sldMk cId="3079298442" sldId="260"/>
            <ac:picMk id="47" creationId="{2DAF601B-0773-7C6D-6C69-4F9A8CE48BF8}"/>
          </ac:picMkLst>
        </pc:picChg>
        <pc:picChg chg="add mod">
          <ac:chgData name="Hande Tunbak" userId="1604580b-5115-4010-bd74-f4b835723cb9" providerId="ADAL" clId="{4760724C-CDD5-45C4-9330-64AB42BF835C}" dt="2024-05-29T12:51:48.702" v="2576" actId="164"/>
          <ac:picMkLst>
            <pc:docMk/>
            <pc:sldMk cId="3079298442" sldId="260"/>
            <ac:picMk id="50" creationId="{D1A19E48-F889-ED6D-9F62-E388FE608303}"/>
          </ac:picMkLst>
        </pc:picChg>
        <pc:picChg chg="add del mod">
          <ac:chgData name="Hande Tunbak" userId="1604580b-5115-4010-bd74-f4b835723cb9" providerId="ADAL" clId="{4760724C-CDD5-45C4-9330-64AB42BF835C}" dt="2024-05-29T16:06:40.168" v="2775" actId="478"/>
          <ac:picMkLst>
            <pc:docMk/>
            <pc:sldMk cId="3079298442" sldId="260"/>
            <ac:picMk id="61" creationId="{BA29DE51-3CAA-F33C-92E8-A1D0A7452F57}"/>
          </ac:picMkLst>
        </pc:picChg>
        <pc:picChg chg="add del mod">
          <ac:chgData name="Hande Tunbak" userId="1604580b-5115-4010-bd74-f4b835723cb9" providerId="ADAL" clId="{4760724C-CDD5-45C4-9330-64AB42BF835C}" dt="2024-05-29T20:27:01.026" v="3271" actId="478"/>
          <ac:picMkLst>
            <pc:docMk/>
            <pc:sldMk cId="3079298442" sldId="260"/>
            <ac:picMk id="70" creationId="{205A1770-215E-3838-DBC9-359B7B483662}"/>
          </ac:picMkLst>
        </pc:picChg>
        <pc:picChg chg="add del mod">
          <ac:chgData name="Hande Tunbak" userId="1604580b-5115-4010-bd74-f4b835723cb9" providerId="ADAL" clId="{4760724C-CDD5-45C4-9330-64AB42BF835C}" dt="2024-05-30T06:33:56.942" v="3689" actId="478"/>
          <ac:picMkLst>
            <pc:docMk/>
            <pc:sldMk cId="3079298442" sldId="260"/>
            <ac:picMk id="72" creationId="{2E800853-2520-381C-6262-6369DDDF485D}"/>
          </ac:picMkLst>
        </pc:picChg>
        <pc:picChg chg="add mod">
          <ac:chgData name="Hande Tunbak" userId="1604580b-5115-4010-bd74-f4b835723cb9" providerId="ADAL" clId="{4760724C-CDD5-45C4-9330-64AB42BF835C}" dt="2024-05-30T09:18:02.978" v="3783" actId="164"/>
          <ac:picMkLst>
            <pc:docMk/>
            <pc:sldMk cId="3079298442" sldId="260"/>
            <ac:picMk id="73" creationId="{08C371A4-A863-40C0-AFD7-94EEA23D2D2E}"/>
          </ac:picMkLst>
        </pc:picChg>
        <pc:picChg chg="add mod">
          <ac:chgData name="Hande Tunbak" userId="1604580b-5115-4010-bd74-f4b835723cb9" providerId="ADAL" clId="{4760724C-CDD5-45C4-9330-64AB42BF835C}" dt="2024-05-30T09:18:02.978" v="3783" actId="164"/>
          <ac:picMkLst>
            <pc:docMk/>
            <pc:sldMk cId="3079298442" sldId="260"/>
            <ac:picMk id="75" creationId="{44DC5FE1-E6A6-7EFE-3E7C-439149F3BFDF}"/>
          </ac:picMkLst>
        </pc:picChg>
        <pc:picChg chg="add del mod">
          <ac:chgData name="Hande Tunbak" userId="1604580b-5115-4010-bd74-f4b835723cb9" providerId="ADAL" clId="{4760724C-CDD5-45C4-9330-64AB42BF835C}" dt="2024-05-30T10:13:09.197" v="4035" actId="478"/>
          <ac:picMkLst>
            <pc:docMk/>
            <pc:sldMk cId="3079298442" sldId="260"/>
            <ac:picMk id="84" creationId="{AB9A18CD-078B-8B71-9664-9C28CCE83A57}"/>
          </ac:picMkLst>
        </pc:picChg>
        <pc:picChg chg="add del mod">
          <ac:chgData name="Hande Tunbak" userId="1604580b-5115-4010-bd74-f4b835723cb9" providerId="ADAL" clId="{4760724C-CDD5-45C4-9330-64AB42BF835C}" dt="2024-05-30T11:05:25.337" v="4039" actId="478"/>
          <ac:picMkLst>
            <pc:docMk/>
            <pc:sldMk cId="3079298442" sldId="260"/>
            <ac:picMk id="86" creationId="{650EA992-7909-836E-9A8C-D462AF5D2954}"/>
          </ac:picMkLst>
        </pc:picChg>
        <pc:picChg chg="add del mod">
          <ac:chgData name="Hande Tunbak" userId="1604580b-5115-4010-bd74-f4b835723cb9" providerId="ADAL" clId="{4760724C-CDD5-45C4-9330-64AB42BF835C}" dt="2024-05-30T12:01:17.904" v="4068" actId="478"/>
          <ac:picMkLst>
            <pc:docMk/>
            <pc:sldMk cId="3079298442" sldId="260"/>
            <ac:picMk id="88" creationId="{FC8A8602-91EC-313D-43FC-F46453785A65}"/>
          </ac:picMkLst>
        </pc:picChg>
        <pc:picChg chg="add del mod">
          <ac:chgData name="Hande Tunbak" userId="1604580b-5115-4010-bd74-f4b835723cb9" providerId="ADAL" clId="{4760724C-CDD5-45C4-9330-64AB42BF835C}" dt="2024-05-30T13:53:26.017" v="4961" actId="478"/>
          <ac:picMkLst>
            <pc:docMk/>
            <pc:sldMk cId="3079298442" sldId="260"/>
            <ac:picMk id="90" creationId="{5AF811D2-8C17-8804-A0CC-DAC4FB5AED6F}"/>
          </ac:picMkLst>
        </pc:picChg>
        <pc:cxnChg chg="add mod">
          <ac:chgData name="Hande Tunbak" userId="1604580b-5115-4010-bd74-f4b835723cb9" providerId="ADAL" clId="{4760724C-CDD5-45C4-9330-64AB42BF835C}" dt="2024-05-30T09:18:02.978" v="3783" actId="164"/>
          <ac:cxnSpMkLst>
            <pc:docMk/>
            <pc:sldMk cId="3079298442" sldId="260"/>
            <ac:cxnSpMk id="67" creationId="{E2DF9357-0157-A226-1DF9-F7B8178E94B0}"/>
          </ac:cxnSpMkLst>
        </pc:cxnChg>
        <pc:cxnChg chg="add mod">
          <ac:chgData name="Hande Tunbak" userId="1604580b-5115-4010-bd74-f4b835723cb9" providerId="ADAL" clId="{4760724C-CDD5-45C4-9330-64AB42BF835C}" dt="2024-05-30T09:18:02.978" v="3783" actId="164"/>
          <ac:cxnSpMkLst>
            <pc:docMk/>
            <pc:sldMk cId="3079298442" sldId="260"/>
            <ac:cxnSpMk id="68" creationId="{4DC062BF-354E-35E7-3505-754C3825BDCD}"/>
          </ac:cxnSpMkLst>
        </pc:cxnChg>
      </pc:sldChg>
      <pc:sldChg chg="addSp delSp modSp mod">
        <pc:chgData name="Hande Tunbak" userId="1604580b-5115-4010-bd74-f4b835723cb9" providerId="ADAL" clId="{4760724C-CDD5-45C4-9330-64AB42BF835C}" dt="2024-05-30T14:09:47.065" v="5051" actId="14100"/>
        <pc:sldMkLst>
          <pc:docMk/>
          <pc:sldMk cId="491356429" sldId="261"/>
        </pc:sldMkLst>
        <pc:spChg chg="mod">
          <ac:chgData name="Hande Tunbak" userId="1604580b-5115-4010-bd74-f4b835723cb9" providerId="ADAL" clId="{4760724C-CDD5-45C4-9330-64AB42BF835C}" dt="2024-05-29T07:47:14.457" v="250"/>
          <ac:spMkLst>
            <pc:docMk/>
            <pc:sldMk cId="491356429" sldId="261"/>
            <ac:spMk id="4" creationId="{0C135948-1C5F-8FCA-C98F-C5BEB2ACFBBE}"/>
          </ac:spMkLst>
        </pc:spChg>
        <pc:spChg chg="mod">
          <ac:chgData name="Hande Tunbak" userId="1604580b-5115-4010-bd74-f4b835723cb9" providerId="ADAL" clId="{4760724C-CDD5-45C4-9330-64AB42BF835C}" dt="2024-05-29T07:47:14.457" v="250"/>
          <ac:spMkLst>
            <pc:docMk/>
            <pc:sldMk cId="491356429" sldId="261"/>
            <ac:spMk id="15" creationId="{48597350-5A0C-7619-064C-802AFFE8BF17}"/>
          </ac:spMkLst>
        </pc:spChg>
        <pc:spChg chg="mod">
          <ac:chgData name="Hande Tunbak" userId="1604580b-5115-4010-bd74-f4b835723cb9" providerId="ADAL" clId="{4760724C-CDD5-45C4-9330-64AB42BF835C}" dt="2024-05-29T07:47:14.457" v="250"/>
          <ac:spMkLst>
            <pc:docMk/>
            <pc:sldMk cId="491356429" sldId="261"/>
            <ac:spMk id="16" creationId="{E05BDF04-45A0-3F2B-AA09-586D96AC894D}"/>
          </ac:spMkLst>
        </pc:spChg>
        <pc:spChg chg="mod">
          <ac:chgData name="Hande Tunbak" userId="1604580b-5115-4010-bd74-f4b835723cb9" providerId="ADAL" clId="{4760724C-CDD5-45C4-9330-64AB42BF835C}" dt="2024-05-29T07:47:14.457" v="250"/>
          <ac:spMkLst>
            <pc:docMk/>
            <pc:sldMk cId="491356429" sldId="261"/>
            <ac:spMk id="17" creationId="{7E70ED7B-3A9F-9B8E-A012-D12434F18E82}"/>
          </ac:spMkLst>
        </pc:spChg>
        <pc:spChg chg="add del mod">
          <ac:chgData name="Hande Tunbak" userId="1604580b-5115-4010-bd74-f4b835723cb9" providerId="ADAL" clId="{4760724C-CDD5-45C4-9330-64AB42BF835C}" dt="2024-05-29T08:06:16.854" v="1187" actId="478"/>
          <ac:spMkLst>
            <pc:docMk/>
            <pc:sldMk cId="491356429" sldId="261"/>
            <ac:spMk id="18" creationId="{D08A5900-45D3-A935-EC2B-AAD8780F0E39}"/>
          </ac:spMkLst>
        </pc:spChg>
        <pc:spChg chg="add del mod">
          <ac:chgData name="Hande Tunbak" userId="1604580b-5115-4010-bd74-f4b835723cb9" providerId="ADAL" clId="{4760724C-CDD5-45C4-9330-64AB42BF835C}" dt="2024-05-29T08:06:16.854" v="1187" actId="478"/>
          <ac:spMkLst>
            <pc:docMk/>
            <pc:sldMk cId="491356429" sldId="261"/>
            <ac:spMk id="19" creationId="{A768447A-DD6B-E05E-21CA-D5E81BE933C4}"/>
          </ac:spMkLst>
        </pc:spChg>
        <pc:spChg chg="add del mod">
          <ac:chgData name="Hande Tunbak" userId="1604580b-5115-4010-bd74-f4b835723cb9" providerId="ADAL" clId="{4760724C-CDD5-45C4-9330-64AB42BF835C}" dt="2024-05-29T08:06:16.854" v="1187" actId="478"/>
          <ac:spMkLst>
            <pc:docMk/>
            <pc:sldMk cId="491356429" sldId="261"/>
            <ac:spMk id="20" creationId="{0E886BA4-948A-6298-44AD-B05290A0F93A}"/>
          </ac:spMkLst>
        </pc:spChg>
        <pc:spChg chg="add del mod">
          <ac:chgData name="Hande Tunbak" userId="1604580b-5115-4010-bd74-f4b835723cb9" providerId="ADAL" clId="{4760724C-CDD5-45C4-9330-64AB42BF835C}" dt="2024-05-29T08:06:16.854" v="1187" actId="478"/>
          <ac:spMkLst>
            <pc:docMk/>
            <pc:sldMk cId="491356429" sldId="261"/>
            <ac:spMk id="21" creationId="{EF7787BC-1BCF-DC6D-F77E-92B53C70CC5D}"/>
          </ac:spMkLst>
        </pc:spChg>
        <pc:spChg chg="add del mod">
          <ac:chgData name="Hande Tunbak" userId="1604580b-5115-4010-bd74-f4b835723cb9" providerId="ADAL" clId="{4760724C-CDD5-45C4-9330-64AB42BF835C}" dt="2024-05-29T12:12:07.355" v="2241" actId="478"/>
          <ac:spMkLst>
            <pc:docMk/>
            <pc:sldMk cId="491356429" sldId="261"/>
            <ac:spMk id="22" creationId="{62145EB2-1014-93EF-B6BB-4FDE10C66173}"/>
          </ac:spMkLst>
        </pc:spChg>
        <pc:spChg chg="add del mod">
          <ac:chgData name="Hande Tunbak" userId="1604580b-5115-4010-bd74-f4b835723cb9" providerId="ADAL" clId="{4760724C-CDD5-45C4-9330-64AB42BF835C}" dt="2024-05-29T12:11:48.020" v="2228" actId="478"/>
          <ac:spMkLst>
            <pc:docMk/>
            <pc:sldMk cId="491356429" sldId="261"/>
            <ac:spMk id="23" creationId="{A2867F40-AA17-9C69-EC4B-A63F0C0EFF05}"/>
          </ac:spMkLst>
        </pc:spChg>
        <pc:spChg chg="add del mod">
          <ac:chgData name="Hande Tunbak" userId="1604580b-5115-4010-bd74-f4b835723cb9" providerId="ADAL" clId="{4760724C-CDD5-45C4-9330-64AB42BF835C}" dt="2024-05-29T12:11:50.490" v="2230" actId="478"/>
          <ac:spMkLst>
            <pc:docMk/>
            <pc:sldMk cId="491356429" sldId="261"/>
            <ac:spMk id="24" creationId="{C0D0853A-7A0E-F646-1458-B3259070833F}"/>
          </ac:spMkLst>
        </pc:spChg>
        <pc:spChg chg="add del mod">
          <ac:chgData name="Hande Tunbak" userId="1604580b-5115-4010-bd74-f4b835723cb9" providerId="ADAL" clId="{4760724C-CDD5-45C4-9330-64AB42BF835C}" dt="2024-05-29T12:11:46.848" v="2227" actId="478"/>
          <ac:spMkLst>
            <pc:docMk/>
            <pc:sldMk cId="491356429" sldId="261"/>
            <ac:spMk id="25" creationId="{E0E8DFA3-A28F-E8D0-DA19-F5392C664305}"/>
          </ac:spMkLst>
        </pc:spChg>
        <pc:spChg chg="add mod ord">
          <ac:chgData name="Hande Tunbak" userId="1604580b-5115-4010-bd74-f4b835723cb9" providerId="ADAL" clId="{4760724C-CDD5-45C4-9330-64AB42BF835C}" dt="2024-05-30T09:19:03.728" v="3798" actId="14100"/>
          <ac:spMkLst>
            <pc:docMk/>
            <pc:sldMk cId="491356429" sldId="261"/>
            <ac:spMk id="32" creationId="{5CD6D676-060E-C59B-4D62-8F606346E4CE}"/>
          </ac:spMkLst>
        </pc:spChg>
        <pc:spChg chg="add mod">
          <ac:chgData name="Hande Tunbak" userId="1604580b-5115-4010-bd74-f4b835723cb9" providerId="ADAL" clId="{4760724C-CDD5-45C4-9330-64AB42BF835C}" dt="2024-05-30T09:18:19.369" v="3789" actId="164"/>
          <ac:spMkLst>
            <pc:docMk/>
            <pc:sldMk cId="491356429" sldId="261"/>
            <ac:spMk id="33" creationId="{E19F85C2-AAAF-C9A9-E8BD-ACB1793C96CA}"/>
          </ac:spMkLst>
        </pc:spChg>
        <pc:spChg chg="add del mod">
          <ac:chgData name="Hande Tunbak" userId="1604580b-5115-4010-bd74-f4b835723cb9" providerId="ADAL" clId="{4760724C-CDD5-45C4-9330-64AB42BF835C}" dt="2024-05-29T20:16:21.539" v="3219" actId="478"/>
          <ac:spMkLst>
            <pc:docMk/>
            <pc:sldMk cId="491356429" sldId="261"/>
            <ac:spMk id="34" creationId="{89E0A7FD-D43C-4CC1-6861-BEED66A763E4}"/>
          </ac:spMkLst>
        </pc:spChg>
        <pc:spChg chg="add del mod">
          <ac:chgData name="Hande Tunbak" userId="1604580b-5115-4010-bd74-f4b835723cb9" providerId="ADAL" clId="{4760724C-CDD5-45C4-9330-64AB42BF835C}" dt="2024-05-29T12:41:14.786" v="2495" actId="478"/>
          <ac:spMkLst>
            <pc:docMk/>
            <pc:sldMk cId="491356429" sldId="261"/>
            <ac:spMk id="35" creationId="{B1240A32-BE80-8BE1-2524-6E359E178169}"/>
          </ac:spMkLst>
        </pc:spChg>
        <pc:spChg chg="add del mod">
          <ac:chgData name="Hande Tunbak" userId="1604580b-5115-4010-bd74-f4b835723cb9" providerId="ADAL" clId="{4760724C-CDD5-45C4-9330-64AB42BF835C}" dt="2024-05-29T20:16:21.539" v="3219" actId="478"/>
          <ac:spMkLst>
            <pc:docMk/>
            <pc:sldMk cId="491356429" sldId="261"/>
            <ac:spMk id="36" creationId="{6F7AE3FF-90DD-B04A-7148-18AA840EB122}"/>
          </ac:spMkLst>
        </pc:spChg>
        <pc:spChg chg="add del mod">
          <ac:chgData name="Hande Tunbak" userId="1604580b-5115-4010-bd74-f4b835723cb9" providerId="ADAL" clId="{4760724C-CDD5-45C4-9330-64AB42BF835C}" dt="2024-05-29T20:16:21.539" v="3219" actId="478"/>
          <ac:spMkLst>
            <pc:docMk/>
            <pc:sldMk cId="491356429" sldId="261"/>
            <ac:spMk id="37" creationId="{7FC4B771-3279-3EC8-EE9F-D1BF46960F80}"/>
          </ac:spMkLst>
        </pc:spChg>
        <pc:spChg chg="add del mod">
          <ac:chgData name="Hande Tunbak" userId="1604580b-5115-4010-bd74-f4b835723cb9" providerId="ADAL" clId="{4760724C-CDD5-45C4-9330-64AB42BF835C}" dt="2024-05-29T20:16:21.539" v="3219" actId="478"/>
          <ac:spMkLst>
            <pc:docMk/>
            <pc:sldMk cId="491356429" sldId="261"/>
            <ac:spMk id="38" creationId="{C153608C-F9F1-890F-6E64-0E89CA6E405F}"/>
          </ac:spMkLst>
        </pc:spChg>
        <pc:spChg chg="add mod">
          <ac:chgData name="Hande Tunbak" userId="1604580b-5115-4010-bd74-f4b835723cb9" providerId="ADAL" clId="{4760724C-CDD5-45C4-9330-64AB42BF835C}" dt="2024-05-29T12:52:05.840" v="2585" actId="164"/>
          <ac:spMkLst>
            <pc:docMk/>
            <pc:sldMk cId="491356429" sldId="261"/>
            <ac:spMk id="47" creationId="{375A31B6-31DD-7E33-D8F0-20FB364027B6}"/>
          </ac:spMkLst>
        </pc:spChg>
        <pc:spChg chg="mod">
          <ac:chgData name="Hande Tunbak" userId="1604580b-5115-4010-bd74-f4b835723cb9" providerId="ADAL" clId="{4760724C-CDD5-45C4-9330-64AB42BF835C}" dt="2024-05-29T12:56:24.408" v="2655"/>
          <ac:spMkLst>
            <pc:docMk/>
            <pc:sldMk cId="491356429" sldId="261"/>
            <ac:spMk id="50" creationId="{414E96A2-8EB0-11FF-2EB1-BE44A686ACEF}"/>
          </ac:spMkLst>
        </pc:spChg>
        <pc:spChg chg="mod">
          <ac:chgData name="Hande Tunbak" userId="1604580b-5115-4010-bd74-f4b835723cb9" providerId="ADAL" clId="{4760724C-CDD5-45C4-9330-64AB42BF835C}" dt="2024-05-29T12:56:24.408" v="2655"/>
          <ac:spMkLst>
            <pc:docMk/>
            <pc:sldMk cId="491356429" sldId="261"/>
            <ac:spMk id="51" creationId="{F515F9F7-1492-223A-F7B8-339F72A95817}"/>
          </ac:spMkLst>
        </pc:spChg>
        <pc:spChg chg="mod">
          <ac:chgData name="Hande Tunbak" userId="1604580b-5115-4010-bd74-f4b835723cb9" providerId="ADAL" clId="{4760724C-CDD5-45C4-9330-64AB42BF835C}" dt="2024-05-29T12:56:24.408" v="2655"/>
          <ac:spMkLst>
            <pc:docMk/>
            <pc:sldMk cId="491356429" sldId="261"/>
            <ac:spMk id="52" creationId="{6C9E5089-B57B-D088-17A9-0691E2D82069}"/>
          </ac:spMkLst>
        </pc:spChg>
        <pc:spChg chg="mod">
          <ac:chgData name="Hande Tunbak" userId="1604580b-5115-4010-bd74-f4b835723cb9" providerId="ADAL" clId="{4760724C-CDD5-45C4-9330-64AB42BF835C}" dt="2024-05-29T12:56:24.408" v="2655"/>
          <ac:spMkLst>
            <pc:docMk/>
            <pc:sldMk cId="491356429" sldId="261"/>
            <ac:spMk id="53" creationId="{A2006B7A-7361-2D12-BB88-1CC00AF22FDB}"/>
          </ac:spMkLst>
        </pc:spChg>
        <pc:spChg chg="mod">
          <ac:chgData name="Hande Tunbak" userId="1604580b-5115-4010-bd74-f4b835723cb9" providerId="ADAL" clId="{4760724C-CDD5-45C4-9330-64AB42BF835C}" dt="2024-05-29T12:56:30.770" v="2658"/>
          <ac:spMkLst>
            <pc:docMk/>
            <pc:sldMk cId="491356429" sldId="261"/>
            <ac:spMk id="55" creationId="{E0C953B4-5001-809B-3E06-D1E3586A5CBA}"/>
          </ac:spMkLst>
        </pc:spChg>
        <pc:spChg chg="mod">
          <ac:chgData name="Hande Tunbak" userId="1604580b-5115-4010-bd74-f4b835723cb9" providerId="ADAL" clId="{4760724C-CDD5-45C4-9330-64AB42BF835C}" dt="2024-05-29T12:56:30.770" v="2658"/>
          <ac:spMkLst>
            <pc:docMk/>
            <pc:sldMk cId="491356429" sldId="261"/>
            <ac:spMk id="56" creationId="{0318CA24-88FC-A962-3D51-7773700034D3}"/>
          </ac:spMkLst>
        </pc:spChg>
        <pc:spChg chg="mod">
          <ac:chgData name="Hande Tunbak" userId="1604580b-5115-4010-bd74-f4b835723cb9" providerId="ADAL" clId="{4760724C-CDD5-45C4-9330-64AB42BF835C}" dt="2024-05-29T12:56:30.770" v="2658"/>
          <ac:spMkLst>
            <pc:docMk/>
            <pc:sldMk cId="491356429" sldId="261"/>
            <ac:spMk id="57" creationId="{5111D3D1-BBEA-34DD-52D9-402CBCF98385}"/>
          </ac:spMkLst>
        </pc:spChg>
        <pc:spChg chg="mod">
          <ac:chgData name="Hande Tunbak" userId="1604580b-5115-4010-bd74-f4b835723cb9" providerId="ADAL" clId="{4760724C-CDD5-45C4-9330-64AB42BF835C}" dt="2024-05-29T12:56:30.770" v="2658"/>
          <ac:spMkLst>
            <pc:docMk/>
            <pc:sldMk cId="491356429" sldId="261"/>
            <ac:spMk id="58" creationId="{DD669B3F-9A19-D878-E2E2-418F7ED143C6}"/>
          </ac:spMkLst>
        </pc:spChg>
        <pc:spChg chg="add del mod">
          <ac:chgData name="Hande Tunbak" userId="1604580b-5115-4010-bd74-f4b835723cb9" providerId="ADAL" clId="{4760724C-CDD5-45C4-9330-64AB42BF835C}" dt="2024-05-29T16:06:47.681" v="2779" actId="478"/>
          <ac:spMkLst>
            <pc:docMk/>
            <pc:sldMk cId="491356429" sldId="261"/>
            <ac:spMk id="59" creationId="{AC3F309E-F24E-DF9E-02D1-998AFE8FDD77}"/>
          </ac:spMkLst>
        </pc:spChg>
        <pc:spChg chg="add mod">
          <ac:chgData name="Hande Tunbak" userId="1604580b-5115-4010-bd74-f4b835723cb9" providerId="ADAL" clId="{4760724C-CDD5-45C4-9330-64AB42BF835C}" dt="2024-05-30T09:18:19.369" v="3789" actId="164"/>
          <ac:spMkLst>
            <pc:docMk/>
            <pc:sldMk cId="491356429" sldId="261"/>
            <ac:spMk id="60" creationId="{B9B05BC6-A738-75A6-0577-CBBE6F4A7D4E}"/>
          </ac:spMkLst>
        </pc:spChg>
        <pc:spChg chg="add mod">
          <ac:chgData name="Hande Tunbak" userId="1604580b-5115-4010-bd74-f4b835723cb9" providerId="ADAL" clId="{4760724C-CDD5-45C4-9330-64AB42BF835C}" dt="2024-05-30T09:18:19.369" v="3789" actId="164"/>
          <ac:spMkLst>
            <pc:docMk/>
            <pc:sldMk cId="491356429" sldId="261"/>
            <ac:spMk id="61" creationId="{2C80CD7A-49AB-BEB5-0E7A-60A534AC3828}"/>
          </ac:spMkLst>
        </pc:spChg>
        <pc:spChg chg="add mod">
          <ac:chgData name="Hande Tunbak" userId="1604580b-5115-4010-bd74-f4b835723cb9" providerId="ADAL" clId="{4760724C-CDD5-45C4-9330-64AB42BF835C}" dt="2024-05-30T09:18:19.369" v="3789" actId="164"/>
          <ac:spMkLst>
            <pc:docMk/>
            <pc:sldMk cId="491356429" sldId="261"/>
            <ac:spMk id="62" creationId="{345F80DC-9691-2EF0-DD40-AA10D5CC3529}"/>
          </ac:spMkLst>
        </pc:spChg>
        <pc:spChg chg="add mod">
          <ac:chgData name="Hande Tunbak" userId="1604580b-5115-4010-bd74-f4b835723cb9" providerId="ADAL" clId="{4760724C-CDD5-45C4-9330-64AB42BF835C}" dt="2024-05-30T09:18:19.369" v="3789" actId="164"/>
          <ac:spMkLst>
            <pc:docMk/>
            <pc:sldMk cId="491356429" sldId="261"/>
            <ac:spMk id="63" creationId="{AEDF368D-1F0B-027F-A2EB-A034FDB3CD9E}"/>
          </ac:spMkLst>
        </pc:spChg>
        <pc:spChg chg="add mod">
          <ac:chgData name="Hande Tunbak" userId="1604580b-5115-4010-bd74-f4b835723cb9" providerId="ADAL" clId="{4760724C-CDD5-45C4-9330-64AB42BF835C}" dt="2024-05-30T09:18:19.369" v="3789" actId="164"/>
          <ac:spMkLst>
            <pc:docMk/>
            <pc:sldMk cId="491356429" sldId="261"/>
            <ac:spMk id="74" creationId="{CC9728C5-7604-3FAC-7BCC-CB7E26F2EAA3}"/>
          </ac:spMkLst>
        </pc:spChg>
        <pc:spChg chg="add del mod">
          <ac:chgData name="Hande Tunbak" userId="1604580b-5115-4010-bd74-f4b835723cb9" providerId="ADAL" clId="{4760724C-CDD5-45C4-9330-64AB42BF835C}" dt="2024-05-30T09:51:38.531" v="4004" actId="478"/>
          <ac:spMkLst>
            <pc:docMk/>
            <pc:sldMk cId="491356429" sldId="261"/>
            <ac:spMk id="78" creationId="{B9722ED9-3F98-B97D-7BBC-6DB40F580469}"/>
          </ac:spMkLst>
        </pc:spChg>
        <pc:spChg chg="add del mod">
          <ac:chgData name="Hande Tunbak" userId="1604580b-5115-4010-bd74-f4b835723cb9" providerId="ADAL" clId="{4760724C-CDD5-45C4-9330-64AB42BF835C}" dt="2024-05-30T09:51:38.531" v="4004" actId="478"/>
          <ac:spMkLst>
            <pc:docMk/>
            <pc:sldMk cId="491356429" sldId="261"/>
            <ac:spMk id="79" creationId="{672B5DFA-2846-93D8-DF5C-092F2548D26B}"/>
          </ac:spMkLst>
        </pc:spChg>
        <pc:spChg chg="add del mod">
          <ac:chgData name="Hande Tunbak" userId="1604580b-5115-4010-bd74-f4b835723cb9" providerId="ADAL" clId="{4760724C-CDD5-45C4-9330-64AB42BF835C}" dt="2024-05-30T12:13:36" v="4456" actId="478"/>
          <ac:spMkLst>
            <pc:docMk/>
            <pc:sldMk cId="491356429" sldId="261"/>
            <ac:spMk id="80" creationId="{581781E3-7569-8DED-72E9-D7B230E3765A}"/>
          </ac:spMkLst>
        </pc:spChg>
        <pc:spChg chg="add mod">
          <ac:chgData name="Hande Tunbak" userId="1604580b-5115-4010-bd74-f4b835723cb9" providerId="ADAL" clId="{4760724C-CDD5-45C4-9330-64AB42BF835C}" dt="2024-05-30T09:52:03.990" v="4011"/>
          <ac:spMkLst>
            <pc:docMk/>
            <pc:sldMk cId="491356429" sldId="261"/>
            <ac:spMk id="81" creationId="{2B00DC93-314C-5468-EED7-E14D49DC9FBB}"/>
          </ac:spMkLst>
        </pc:spChg>
        <pc:spChg chg="add mod">
          <ac:chgData name="Hande Tunbak" userId="1604580b-5115-4010-bd74-f4b835723cb9" providerId="ADAL" clId="{4760724C-CDD5-45C4-9330-64AB42BF835C}" dt="2024-05-30T12:13:34.047" v="4455" actId="1076"/>
          <ac:spMkLst>
            <pc:docMk/>
            <pc:sldMk cId="491356429" sldId="261"/>
            <ac:spMk id="84" creationId="{72650B0C-A247-3AC5-DA27-B7130F49F000}"/>
          </ac:spMkLst>
        </pc:spChg>
        <pc:spChg chg="add mod">
          <ac:chgData name="Hande Tunbak" userId="1604580b-5115-4010-bd74-f4b835723cb9" providerId="ADAL" clId="{4760724C-CDD5-45C4-9330-64AB42BF835C}" dt="2024-05-30T14:05:05.319" v="5038" actId="1076"/>
          <ac:spMkLst>
            <pc:docMk/>
            <pc:sldMk cId="491356429" sldId="261"/>
            <ac:spMk id="85" creationId="{544FD73A-847B-C052-6DAE-47F385F238FF}"/>
          </ac:spMkLst>
        </pc:spChg>
        <pc:grpChg chg="add del mod">
          <ac:chgData name="Hande Tunbak" userId="1604580b-5115-4010-bd74-f4b835723cb9" providerId="ADAL" clId="{4760724C-CDD5-45C4-9330-64AB42BF835C}" dt="2024-05-29T08:01:43.811" v="1109" actId="478"/>
          <ac:grpSpMkLst>
            <pc:docMk/>
            <pc:sldMk cId="491356429" sldId="261"/>
            <ac:grpSpMk id="3" creationId="{0FBD2D2A-AF87-A62F-880E-A1FF73FB02E1}"/>
          </ac:grpSpMkLst>
        </pc:grpChg>
        <pc:grpChg chg="mod">
          <ac:chgData name="Hande Tunbak" userId="1604580b-5115-4010-bd74-f4b835723cb9" providerId="ADAL" clId="{4760724C-CDD5-45C4-9330-64AB42BF835C}" dt="2024-05-29T12:56:55.797" v="2671" actId="1076"/>
          <ac:grpSpMkLst>
            <pc:docMk/>
            <pc:sldMk cId="491356429" sldId="261"/>
            <ac:grpSpMk id="6" creationId="{798B5E07-B0BE-1C80-E7B0-DADEDA0837FF}"/>
          </ac:grpSpMkLst>
        </pc:grpChg>
        <pc:grpChg chg="add mod">
          <ac:chgData name="Hande Tunbak" userId="1604580b-5115-4010-bd74-f4b835723cb9" providerId="ADAL" clId="{4760724C-CDD5-45C4-9330-64AB42BF835C}" dt="2024-05-30T09:18:19.369" v="3789" actId="164"/>
          <ac:grpSpMkLst>
            <pc:docMk/>
            <pc:sldMk cId="491356429" sldId="261"/>
            <ac:grpSpMk id="48" creationId="{F36E9F8A-5039-19A0-68BA-5D579615BD78}"/>
          </ac:grpSpMkLst>
        </pc:grpChg>
        <pc:grpChg chg="add mod">
          <ac:chgData name="Hande Tunbak" userId="1604580b-5115-4010-bd74-f4b835723cb9" providerId="ADAL" clId="{4760724C-CDD5-45C4-9330-64AB42BF835C}" dt="2024-05-29T12:56:24.408" v="2655"/>
          <ac:grpSpMkLst>
            <pc:docMk/>
            <pc:sldMk cId="491356429" sldId="261"/>
            <ac:grpSpMk id="49" creationId="{395901AB-F510-FB26-3CD0-DA10B9CDBB36}"/>
          </ac:grpSpMkLst>
        </pc:grpChg>
        <pc:grpChg chg="add mod">
          <ac:chgData name="Hande Tunbak" userId="1604580b-5115-4010-bd74-f4b835723cb9" providerId="ADAL" clId="{4760724C-CDD5-45C4-9330-64AB42BF835C}" dt="2024-05-29T12:56:55.797" v="2671" actId="1076"/>
          <ac:grpSpMkLst>
            <pc:docMk/>
            <pc:sldMk cId="491356429" sldId="261"/>
            <ac:grpSpMk id="54" creationId="{1CABE400-51A2-A4B5-AC14-C4221B643335}"/>
          </ac:grpSpMkLst>
        </pc:grpChg>
        <pc:grpChg chg="add mod">
          <ac:chgData name="Hande Tunbak" userId="1604580b-5115-4010-bd74-f4b835723cb9" providerId="ADAL" clId="{4760724C-CDD5-45C4-9330-64AB42BF835C}" dt="2024-05-30T09:18:21.613" v="3790" actId="1076"/>
          <ac:grpSpMkLst>
            <pc:docMk/>
            <pc:sldMk cId="491356429" sldId="261"/>
            <ac:grpSpMk id="77" creationId="{7B047DB7-B20A-12AB-43F2-2E300B2E4CBD}"/>
          </ac:grpSpMkLst>
        </pc:grpChg>
        <pc:picChg chg="add del mod">
          <ac:chgData name="Hande Tunbak" userId="1604580b-5115-4010-bd74-f4b835723cb9" providerId="ADAL" clId="{4760724C-CDD5-45C4-9330-64AB42BF835C}" dt="2024-05-30T14:08:39.336" v="5043" actId="478"/>
          <ac:picMkLst>
            <pc:docMk/>
            <pc:sldMk cId="491356429" sldId="261"/>
            <ac:picMk id="4" creationId="{C2E94DB2-0A81-10E2-89B9-9503085AE9B7}"/>
          </ac:picMkLst>
        </pc:picChg>
        <pc:picChg chg="mod">
          <ac:chgData name="Hande Tunbak" userId="1604580b-5115-4010-bd74-f4b835723cb9" providerId="ADAL" clId="{4760724C-CDD5-45C4-9330-64AB42BF835C}" dt="2024-05-29T12:56:55.797" v="2671" actId="1076"/>
          <ac:picMkLst>
            <pc:docMk/>
            <pc:sldMk cId="491356429" sldId="261"/>
            <ac:picMk id="5" creationId="{0FB2EE98-8ADE-8E0C-8E5A-17E57F7FDD60}"/>
          </ac:picMkLst>
        </pc:picChg>
        <pc:picChg chg="add del mod">
          <ac:chgData name="Hande Tunbak" userId="1604580b-5115-4010-bd74-f4b835723cb9" providerId="ADAL" clId="{4760724C-CDD5-45C4-9330-64AB42BF835C}" dt="2024-05-30T14:08:40.136" v="5044" actId="478"/>
          <ac:picMkLst>
            <pc:docMk/>
            <pc:sldMk cId="491356429" sldId="261"/>
            <ac:picMk id="16" creationId="{93DE99F3-3667-D9FD-B320-2EF34C432A63}"/>
          </ac:picMkLst>
        </pc:picChg>
        <pc:picChg chg="add mod">
          <ac:chgData name="Hande Tunbak" userId="1604580b-5115-4010-bd74-f4b835723cb9" providerId="ADAL" clId="{4760724C-CDD5-45C4-9330-64AB42BF835C}" dt="2024-05-30T14:09:30.541" v="5047" actId="1076"/>
          <ac:picMkLst>
            <pc:docMk/>
            <pc:sldMk cId="491356429" sldId="261"/>
            <ac:picMk id="18" creationId="{38993E4B-4637-6808-C77C-29CB00FE0BAA}"/>
          </ac:picMkLst>
        </pc:picChg>
        <pc:picChg chg="add mod">
          <ac:chgData name="Hande Tunbak" userId="1604580b-5115-4010-bd74-f4b835723cb9" providerId="ADAL" clId="{4760724C-CDD5-45C4-9330-64AB42BF835C}" dt="2024-05-30T14:09:47.065" v="5051" actId="14100"/>
          <ac:picMkLst>
            <pc:docMk/>
            <pc:sldMk cId="491356429" sldId="261"/>
            <ac:picMk id="20" creationId="{A479DEDD-1301-F020-7C75-41964FEEAF59}"/>
          </ac:picMkLst>
        </pc:picChg>
        <pc:picChg chg="add del mod">
          <ac:chgData name="Hande Tunbak" userId="1604580b-5115-4010-bd74-f4b835723cb9" providerId="ADAL" clId="{4760724C-CDD5-45C4-9330-64AB42BF835C}" dt="2024-05-29T20:16:22.399" v="3220" actId="478"/>
          <ac:picMkLst>
            <pc:docMk/>
            <pc:sldMk cId="491356429" sldId="261"/>
            <ac:picMk id="27" creationId="{BC83791E-BB7A-670B-F4E6-E5CD1E2607AC}"/>
          </ac:picMkLst>
        </pc:picChg>
        <pc:picChg chg="add del mod">
          <ac:chgData name="Hande Tunbak" userId="1604580b-5115-4010-bd74-f4b835723cb9" providerId="ADAL" clId="{4760724C-CDD5-45C4-9330-64AB42BF835C}" dt="2024-05-29T12:11:48.599" v="2229" actId="478"/>
          <ac:picMkLst>
            <pc:docMk/>
            <pc:sldMk cId="491356429" sldId="261"/>
            <ac:picMk id="29" creationId="{2583A47A-B0F8-8AFD-0930-B5FD4CB43160}"/>
          </ac:picMkLst>
        </pc:picChg>
        <pc:picChg chg="add del mod">
          <ac:chgData name="Hande Tunbak" userId="1604580b-5115-4010-bd74-f4b835723cb9" providerId="ADAL" clId="{4760724C-CDD5-45C4-9330-64AB42BF835C}" dt="2024-05-29T12:27:44.126" v="2441" actId="478"/>
          <ac:picMkLst>
            <pc:docMk/>
            <pc:sldMk cId="491356429" sldId="261"/>
            <ac:picMk id="31" creationId="{60E8644B-1625-1AE7-3531-564F7B0E9E1D}"/>
          </ac:picMkLst>
        </pc:picChg>
        <pc:picChg chg="add mod">
          <ac:chgData name="Hande Tunbak" userId="1604580b-5115-4010-bd74-f4b835723cb9" providerId="ADAL" clId="{4760724C-CDD5-45C4-9330-64AB42BF835C}" dt="2024-05-30T09:18:19.369" v="3789" actId="164"/>
          <ac:picMkLst>
            <pc:docMk/>
            <pc:sldMk cId="491356429" sldId="261"/>
            <ac:picMk id="40" creationId="{240431B5-621B-1E88-5162-90BAFB6BFE69}"/>
          </ac:picMkLst>
        </pc:picChg>
        <pc:picChg chg="add mod">
          <ac:chgData name="Hande Tunbak" userId="1604580b-5115-4010-bd74-f4b835723cb9" providerId="ADAL" clId="{4760724C-CDD5-45C4-9330-64AB42BF835C}" dt="2024-05-30T09:18:19.369" v="3789" actId="164"/>
          <ac:picMkLst>
            <pc:docMk/>
            <pc:sldMk cId="491356429" sldId="261"/>
            <ac:picMk id="42" creationId="{F0DA87A4-EE99-5254-9CE8-ED69CB744837}"/>
          </ac:picMkLst>
        </pc:picChg>
        <pc:picChg chg="add del mod">
          <ac:chgData name="Hande Tunbak" userId="1604580b-5115-4010-bd74-f4b835723cb9" providerId="ADAL" clId="{4760724C-CDD5-45C4-9330-64AB42BF835C}" dt="2024-05-29T20:16:23.150" v="3221" actId="478"/>
          <ac:picMkLst>
            <pc:docMk/>
            <pc:sldMk cId="491356429" sldId="261"/>
            <ac:picMk id="44" creationId="{70B9798D-8DAC-1606-221F-1B75737233A4}"/>
          </ac:picMkLst>
        </pc:picChg>
        <pc:picChg chg="add mod">
          <ac:chgData name="Hande Tunbak" userId="1604580b-5115-4010-bd74-f4b835723cb9" providerId="ADAL" clId="{4760724C-CDD5-45C4-9330-64AB42BF835C}" dt="2024-05-29T12:52:05.840" v="2585" actId="164"/>
          <ac:picMkLst>
            <pc:docMk/>
            <pc:sldMk cId="491356429" sldId="261"/>
            <ac:picMk id="46" creationId="{03366FEC-D48C-172A-FE8D-4E04AAA63275}"/>
          </ac:picMkLst>
        </pc:picChg>
        <pc:picChg chg="add del mod">
          <ac:chgData name="Hande Tunbak" userId="1604580b-5115-4010-bd74-f4b835723cb9" providerId="ADAL" clId="{4760724C-CDD5-45C4-9330-64AB42BF835C}" dt="2024-05-29T20:18:52.362" v="3250" actId="478"/>
          <ac:picMkLst>
            <pc:docMk/>
            <pc:sldMk cId="491356429" sldId="261"/>
            <ac:picMk id="67" creationId="{AC0CEFF3-B876-3B43-779F-FA199E98B482}"/>
          </ac:picMkLst>
        </pc:picChg>
        <pc:picChg chg="add del mod">
          <ac:chgData name="Hande Tunbak" userId="1604580b-5115-4010-bd74-f4b835723cb9" providerId="ADAL" clId="{4760724C-CDD5-45C4-9330-64AB42BF835C}" dt="2024-05-29T20:27:07.187" v="3274" actId="478"/>
          <ac:picMkLst>
            <pc:docMk/>
            <pc:sldMk cId="491356429" sldId="261"/>
            <ac:picMk id="69" creationId="{1AD2A2DA-8C73-6883-1DA0-C1AB546D04B8}"/>
          </ac:picMkLst>
        </pc:picChg>
        <pc:picChg chg="add del mod">
          <ac:chgData name="Hande Tunbak" userId="1604580b-5115-4010-bd74-f4b835723cb9" providerId="ADAL" clId="{4760724C-CDD5-45C4-9330-64AB42BF835C}" dt="2024-05-30T06:48:52.849" v="3706" actId="478"/>
          <ac:picMkLst>
            <pc:docMk/>
            <pc:sldMk cId="491356429" sldId="261"/>
            <ac:picMk id="71" creationId="{FD54F658-AB16-FC68-D77A-F079D9EC6A0B}"/>
          </ac:picMkLst>
        </pc:picChg>
        <pc:picChg chg="add mod">
          <ac:chgData name="Hande Tunbak" userId="1604580b-5115-4010-bd74-f4b835723cb9" providerId="ADAL" clId="{4760724C-CDD5-45C4-9330-64AB42BF835C}" dt="2024-05-30T09:18:19.369" v="3789" actId="164"/>
          <ac:picMkLst>
            <pc:docMk/>
            <pc:sldMk cId="491356429" sldId="261"/>
            <ac:picMk id="73" creationId="{5EFF9EB3-18B9-335F-FDBF-6954ABFD3287}"/>
          </ac:picMkLst>
        </pc:picChg>
        <pc:picChg chg="add mod">
          <ac:chgData name="Hande Tunbak" userId="1604580b-5115-4010-bd74-f4b835723cb9" providerId="ADAL" clId="{4760724C-CDD5-45C4-9330-64AB42BF835C}" dt="2024-05-30T09:18:19.369" v="3789" actId="164"/>
          <ac:picMkLst>
            <pc:docMk/>
            <pc:sldMk cId="491356429" sldId="261"/>
            <ac:picMk id="76" creationId="{01CC74D6-7D5C-10E7-EB80-75409E266F3D}"/>
          </ac:picMkLst>
        </pc:picChg>
        <pc:picChg chg="add del mod">
          <ac:chgData name="Hande Tunbak" userId="1604580b-5115-4010-bd74-f4b835723cb9" providerId="ADAL" clId="{4760724C-CDD5-45C4-9330-64AB42BF835C}" dt="2024-05-30T14:04:45.694" v="5033" actId="478"/>
          <ac:picMkLst>
            <pc:docMk/>
            <pc:sldMk cId="491356429" sldId="261"/>
            <ac:picMk id="83" creationId="{08E25CDB-118C-4032-635B-4898948A2099}"/>
          </ac:picMkLst>
        </pc:picChg>
        <pc:cxnChg chg="add mod">
          <ac:chgData name="Hande Tunbak" userId="1604580b-5115-4010-bd74-f4b835723cb9" providerId="ADAL" clId="{4760724C-CDD5-45C4-9330-64AB42BF835C}" dt="2024-05-30T09:18:19.369" v="3789" actId="164"/>
          <ac:cxnSpMkLst>
            <pc:docMk/>
            <pc:sldMk cId="491356429" sldId="261"/>
            <ac:cxnSpMk id="64" creationId="{F58F8728-4640-06FF-B632-2B10C385EA27}"/>
          </ac:cxnSpMkLst>
        </pc:cxnChg>
        <pc:cxnChg chg="add mod">
          <ac:chgData name="Hande Tunbak" userId="1604580b-5115-4010-bd74-f4b835723cb9" providerId="ADAL" clId="{4760724C-CDD5-45C4-9330-64AB42BF835C}" dt="2024-05-30T09:18:19.369" v="3789" actId="164"/>
          <ac:cxnSpMkLst>
            <pc:docMk/>
            <pc:sldMk cId="491356429" sldId="261"/>
            <ac:cxnSpMk id="65" creationId="{0E654093-7D2C-7391-D989-3299F5E6716C}"/>
          </ac:cxnSpMkLst>
        </pc:cxnChg>
      </pc:sldChg>
      <pc:sldChg chg="addSp delSp modSp mod ord modShow">
        <pc:chgData name="Hande Tunbak" userId="1604580b-5115-4010-bd74-f4b835723cb9" providerId="ADAL" clId="{4760724C-CDD5-45C4-9330-64AB42BF835C}" dt="2024-05-30T14:28:20.619" v="5575" actId="14100"/>
        <pc:sldMkLst>
          <pc:docMk/>
          <pc:sldMk cId="3838581295" sldId="262"/>
        </pc:sldMkLst>
        <pc:spChg chg="mod">
          <ac:chgData name="Hande Tunbak" userId="1604580b-5115-4010-bd74-f4b835723cb9" providerId="ADAL" clId="{4760724C-CDD5-45C4-9330-64AB42BF835C}" dt="2024-05-29T07:47:15.554" v="251"/>
          <ac:spMkLst>
            <pc:docMk/>
            <pc:sldMk cId="3838581295" sldId="262"/>
            <ac:spMk id="4" creationId="{5AA1370F-93D8-92DD-6770-C665575BC662}"/>
          </ac:spMkLst>
        </pc:spChg>
        <pc:spChg chg="mod">
          <ac:chgData name="Hande Tunbak" userId="1604580b-5115-4010-bd74-f4b835723cb9" providerId="ADAL" clId="{4760724C-CDD5-45C4-9330-64AB42BF835C}" dt="2024-05-30T12:35:45.819" v="4640" actId="20577"/>
          <ac:spMkLst>
            <pc:docMk/>
            <pc:sldMk cId="3838581295" sldId="262"/>
            <ac:spMk id="11" creationId="{B012DA5D-5BD9-7195-94CE-39F72EDD03E7}"/>
          </ac:spMkLst>
        </pc:spChg>
        <pc:spChg chg="mod">
          <ac:chgData name="Hande Tunbak" userId="1604580b-5115-4010-bd74-f4b835723cb9" providerId="ADAL" clId="{4760724C-CDD5-45C4-9330-64AB42BF835C}" dt="2024-05-29T07:47:15.554" v="251"/>
          <ac:spMkLst>
            <pc:docMk/>
            <pc:sldMk cId="3838581295" sldId="262"/>
            <ac:spMk id="15" creationId="{BDCFFBAA-29CF-73D5-FD11-BE1151AC07EE}"/>
          </ac:spMkLst>
        </pc:spChg>
        <pc:spChg chg="mod">
          <ac:chgData name="Hande Tunbak" userId="1604580b-5115-4010-bd74-f4b835723cb9" providerId="ADAL" clId="{4760724C-CDD5-45C4-9330-64AB42BF835C}" dt="2024-05-29T07:47:15.554" v="251"/>
          <ac:spMkLst>
            <pc:docMk/>
            <pc:sldMk cId="3838581295" sldId="262"/>
            <ac:spMk id="16" creationId="{BFA75343-855E-6377-C30A-EA04539D766B}"/>
          </ac:spMkLst>
        </pc:spChg>
        <pc:spChg chg="mod">
          <ac:chgData name="Hande Tunbak" userId="1604580b-5115-4010-bd74-f4b835723cb9" providerId="ADAL" clId="{4760724C-CDD5-45C4-9330-64AB42BF835C}" dt="2024-05-29T07:47:15.554" v="251"/>
          <ac:spMkLst>
            <pc:docMk/>
            <pc:sldMk cId="3838581295" sldId="262"/>
            <ac:spMk id="17" creationId="{791F77BF-8969-9614-967F-B865B2287FA9}"/>
          </ac:spMkLst>
        </pc:spChg>
        <pc:spChg chg="add del mod">
          <ac:chgData name="Hande Tunbak" userId="1604580b-5115-4010-bd74-f4b835723cb9" providerId="ADAL" clId="{4760724C-CDD5-45C4-9330-64AB42BF835C}" dt="2024-05-29T12:12:09.427" v="2242" actId="478"/>
          <ac:spMkLst>
            <pc:docMk/>
            <pc:sldMk cId="3838581295" sldId="262"/>
            <ac:spMk id="18" creationId="{EAD2E8A3-9F38-B940-CB25-95EB4F8C9130}"/>
          </ac:spMkLst>
        </pc:spChg>
        <pc:spChg chg="add del mod">
          <ac:chgData name="Hande Tunbak" userId="1604580b-5115-4010-bd74-f4b835723cb9" providerId="ADAL" clId="{4760724C-CDD5-45C4-9330-64AB42BF835C}" dt="2024-05-29T12:11:42.594" v="2224" actId="478"/>
          <ac:spMkLst>
            <pc:docMk/>
            <pc:sldMk cId="3838581295" sldId="262"/>
            <ac:spMk id="19" creationId="{6DFF9297-1A57-9E90-1332-A028CFEEE89F}"/>
          </ac:spMkLst>
        </pc:spChg>
        <pc:spChg chg="add del mod">
          <ac:chgData name="Hande Tunbak" userId="1604580b-5115-4010-bd74-f4b835723cb9" providerId="ADAL" clId="{4760724C-CDD5-45C4-9330-64AB42BF835C}" dt="2024-05-29T12:11:44.393" v="2226" actId="478"/>
          <ac:spMkLst>
            <pc:docMk/>
            <pc:sldMk cId="3838581295" sldId="262"/>
            <ac:spMk id="20" creationId="{AA881A26-C4F3-4A52-8F2E-D46B0E824102}"/>
          </ac:spMkLst>
        </pc:spChg>
        <pc:spChg chg="add del mod">
          <ac:chgData name="Hande Tunbak" userId="1604580b-5115-4010-bd74-f4b835723cb9" providerId="ADAL" clId="{4760724C-CDD5-45C4-9330-64AB42BF835C}" dt="2024-05-29T12:11:41.359" v="2223" actId="478"/>
          <ac:spMkLst>
            <pc:docMk/>
            <pc:sldMk cId="3838581295" sldId="262"/>
            <ac:spMk id="21" creationId="{762B701D-0CDF-FE45-AED1-3C09C713EAD8}"/>
          </ac:spMkLst>
        </pc:spChg>
        <pc:spChg chg="add mod ord">
          <ac:chgData name="Hande Tunbak" userId="1604580b-5115-4010-bd74-f4b835723cb9" providerId="ADAL" clId="{4760724C-CDD5-45C4-9330-64AB42BF835C}" dt="2024-05-30T09:19:09.737" v="3799" actId="14100"/>
          <ac:spMkLst>
            <pc:docMk/>
            <pc:sldMk cId="3838581295" sldId="262"/>
            <ac:spMk id="28" creationId="{1A73ABAD-72DB-B29D-4F73-E71BCC275BA7}"/>
          </ac:spMkLst>
        </pc:spChg>
        <pc:spChg chg="add mod">
          <ac:chgData name="Hande Tunbak" userId="1604580b-5115-4010-bd74-f4b835723cb9" providerId="ADAL" clId="{4760724C-CDD5-45C4-9330-64AB42BF835C}" dt="2024-05-30T09:18:14.019" v="3787" actId="164"/>
          <ac:spMkLst>
            <pc:docMk/>
            <pc:sldMk cId="3838581295" sldId="262"/>
            <ac:spMk id="29" creationId="{5BBF5EF2-C470-E78D-A4AA-A965889D8C4F}"/>
          </ac:spMkLst>
        </pc:spChg>
        <pc:spChg chg="add del mod">
          <ac:chgData name="Hande Tunbak" userId="1604580b-5115-4010-bd74-f4b835723cb9" providerId="ADAL" clId="{4760724C-CDD5-45C4-9330-64AB42BF835C}" dt="2024-05-29T20:12:40.510" v="3164" actId="478"/>
          <ac:spMkLst>
            <pc:docMk/>
            <pc:sldMk cId="3838581295" sldId="262"/>
            <ac:spMk id="30" creationId="{D6D49E63-BD9F-A15E-D4EA-E7A7EF910E59}"/>
          </ac:spMkLst>
        </pc:spChg>
        <pc:spChg chg="add del mod">
          <ac:chgData name="Hande Tunbak" userId="1604580b-5115-4010-bd74-f4b835723cb9" providerId="ADAL" clId="{4760724C-CDD5-45C4-9330-64AB42BF835C}" dt="2024-05-29T12:41:08.981" v="2490" actId="478"/>
          <ac:spMkLst>
            <pc:docMk/>
            <pc:sldMk cId="3838581295" sldId="262"/>
            <ac:spMk id="31" creationId="{9C11672A-DC43-A731-A348-36BDDF977641}"/>
          </ac:spMkLst>
        </pc:spChg>
        <pc:spChg chg="add del mod">
          <ac:chgData name="Hande Tunbak" userId="1604580b-5115-4010-bd74-f4b835723cb9" providerId="ADAL" clId="{4760724C-CDD5-45C4-9330-64AB42BF835C}" dt="2024-05-29T20:12:40.510" v="3164" actId="478"/>
          <ac:spMkLst>
            <pc:docMk/>
            <pc:sldMk cId="3838581295" sldId="262"/>
            <ac:spMk id="32" creationId="{D91CF028-75C8-045D-9298-95D9B4961E5F}"/>
          </ac:spMkLst>
        </pc:spChg>
        <pc:spChg chg="add del mod">
          <ac:chgData name="Hande Tunbak" userId="1604580b-5115-4010-bd74-f4b835723cb9" providerId="ADAL" clId="{4760724C-CDD5-45C4-9330-64AB42BF835C}" dt="2024-05-29T20:12:40.510" v="3164" actId="478"/>
          <ac:spMkLst>
            <pc:docMk/>
            <pc:sldMk cId="3838581295" sldId="262"/>
            <ac:spMk id="33" creationId="{EA316388-0E53-292C-78AC-BCF6892CDDD8}"/>
          </ac:spMkLst>
        </pc:spChg>
        <pc:spChg chg="add del mod">
          <ac:chgData name="Hande Tunbak" userId="1604580b-5115-4010-bd74-f4b835723cb9" providerId="ADAL" clId="{4760724C-CDD5-45C4-9330-64AB42BF835C}" dt="2024-05-29T20:12:40.510" v="3164" actId="478"/>
          <ac:spMkLst>
            <pc:docMk/>
            <pc:sldMk cId="3838581295" sldId="262"/>
            <ac:spMk id="38" creationId="{E631B96D-F898-9BC2-7F9E-4F12185EAF5E}"/>
          </ac:spMkLst>
        </pc:spChg>
        <pc:spChg chg="add mod">
          <ac:chgData name="Hande Tunbak" userId="1604580b-5115-4010-bd74-f4b835723cb9" providerId="ADAL" clId="{4760724C-CDD5-45C4-9330-64AB42BF835C}" dt="2024-05-29T12:52:00.038" v="2582" actId="164"/>
          <ac:spMkLst>
            <pc:docMk/>
            <pc:sldMk cId="3838581295" sldId="262"/>
            <ac:spMk id="43" creationId="{8DF1834C-75A8-89E0-F940-6932478D0A69}"/>
          </ac:spMkLst>
        </pc:spChg>
        <pc:spChg chg="mod">
          <ac:chgData name="Hande Tunbak" userId="1604580b-5115-4010-bd74-f4b835723cb9" providerId="ADAL" clId="{4760724C-CDD5-45C4-9330-64AB42BF835C}" dt="2024-05-29T12:55:51.913" v="2634"/>
          <ac:spMkLst>
            <pc:docMk/>
            <pc:sldMk cId="3838581295" sldId="262"/>
            <ac:spMk id="46" creationId="{8E9F5C42-A164-BF53-C8FB-B2CF9E06DF56}"/>
          </ac:spMkLst>
        </pc:spChg>
        <pc:spChg chg="mod">
          <ac:chgData name="Hande Tunbak" userId="1604580b-5115-4010-bd74-f4b835723cb9" providerId="ADAL" clId="{4760724C-CDD5-45C4-9330-64AB42BF835C}" dt="2024-05-29T12:55:51.913" v="2634"/>
          <ac:spMkLst>
            <pc:docMk/>
            <pc:sldMk cId="3838581295" sldId="262"/>
            <ac:spMk id="47" creationId="{B4105940-61F4-93D1-4ED5-6C00FC5FDDDC}"/>
          </ac:spMkLst>
        </pc:spChg>
        <pc:spChg chg="mod">
          <ac:chgData name="Hande Tunbak" userId="1604580b-5115-4010-bd74-f4b835723cb9" providerId="ADAL" clId="{4760724C-CDD5-45C4-9330-64AB42BF835C}" dt="2024-05-29T12:55:51.913" v="2634"/>
          <ac:spMkLst>
            <pc:docMk/>
            <pc:sldMk cId="3838581295" sldId="262"/>
            <ac:spMk id="48" creationId="{58433002-9ABB-4A11-7A35-80905F01D5D2}"/>
          </ac:spMkLst>
        </pc:spChg>
        <pc:spChg chg="mod">
          <ac:chgData name="Hande Tunbak" userId="1604580b-5115-4010-bd74-f4b835723cb9" providerId="ADAL" clId="{4760724C-CDD5-45C4-9330-64AB42BF835C}" dt="2024-05-29T12:55:51.913" v="2634"/>
          <ac:spMkLst>
            <pc:docMk/>
            <pc:sldMk cId="3838581295" sldId="262"/>
            <ac:spMk id="49" creationId="{0E2B7785-3688-E67E-5225-9EC1FDFEAF5D}"/>
          </ac:spMkLst>
        </pc:spChg>
        <pc:spChg chg="mod">
          <ac:chgData name="Hande Tunbak" userId="1604580b-5115-4010-bd74-f4b835723cb9" providerId="ADAL" clId="{4760724C-CDD5-45C4-9330-64AB42BF835C}" dt="2024-05-29T12:56:01.875" v="2649"/>
          <ac:spMkLst>
            <pc:docMk/>
            <pc:sldMk cId="3838581295" sldId="262"/>
            <ac:spMk id="51" creationId="{9ED4D7B7-991D-FD9D-EEBD-DDB3A2B4B348}"/>
          </ac:spMkLst>
        </pc:spChg>
        <pc:spChg chg="mod">
          <ac:chgData name="Hande Tunbak" userId="1604580b-5115-4010-bd74-f4b835723cb9" providerId="ADAL" clId="{4760724C-CDD5-45C4-9330-64AB42BF835C}" dt="2024-05-29T12:56:01.875" v="2649"/>
          <ac:spMkLst>
            <pc:docMk/>
            <pc:sldMk cId="3838581295" sldId="262"/>
            <ac:spMk id="52" creationId="{C4FE2253-2F91-402F-A04E-ED711AF047FC}"/>
          </ac:spMkLst>
        </pc:spChg>
        <pc:spChg chg="mod">
          <ac:chgData name="Hande Tunbak" userId="1604580b-5115-4010-bd74-f4b835723cb9" providerId="ADAL" clId="{4760724C-CDD5-45C4-9330-64AB42BF835C}" dt="2024-05-29T12:56:01.875" v="2649"/>
          <ac:spMkLst>
            <pc:docMk/>
            <pc:sldMk cId="3838581295" sldId="262"/>
            <ac:spMk id="53" creationId="{6418AB6F-57C6-7BD5-C474-2BF4FC4A7580}"/>
          </ac:spMkLst>
        </pc:spChg>
        <pc:spChg chg="mod">
          <ac:chgData name="Hande Tunbak" userId="1604580b-5115-4010-bd74-f4b835723cb9" providerId="ADAL" clId="{4760724C-CDD5-45C4-9330-64AB42BF835C}" dt="2024-05-29T12:56:01.875" v="2649"/>
          <ac:spMkLst>
            <pc:docMk/>
            <pc:sldMk cId="3838581295" sldId="262"/>
            <ac:spMk id="54" creationId="{6F367AE2-5ACC-6A02-EB6E-4AB8818633D4}"/>
          </ac:spMkLst>
        </pc:spChg>
        <pc:spChg chg="add del mod">
          <ac:chgData name="Hande Tunbak" userId="1604580b-5115-4010-bd74-f4b835723cb9" providerId="ADAL" clId="{4760724C-CDD5-45C4-9330-64AB42BF835C}" dt="2024-05-29T16:06:45.132" v="2778" actId="478"/>
          <ac:spMkLst>
            <pc:docMk/>
            <pc:sldMk cId="3838581295" sldId="262"/>
            <ac:spMk id="55" creationId="{9CB7538A-C0FE-51CB-AC48-D2C4931D1598}"/>
          </ac:spMkLst>
        </pc:spChg>
        <pc:spChg chg="add mod">
          <ac:chgData name="Hande Tunbak" userId="1604580b-5115-4010-bd74-f4b835723cb9" providerId="ADAL" clId="{4760724C-CDD5-45C4-9330-64AB42BF835C}" dt="2024-05-30T09:18:14.019" v="3787" actId="164"/>
          <ac:spMkLst>
            <pc:docMk/>
            <pc:sldMk cId="3838581295" sldId="262"/>
            <ac:spMk id="58" creationId="{CD4504D6-3B57-8A4B-AEC2-284E9809157A}"/>
          </ac:spMkLst>
        </pc:spChg>
        <pc:spChg chg="add mod">
          <ac:chgData name="Hande Tunbak" userId="1604580b-5115-4010-bd74-f4b835723cb9" providerId="ADAL" clId="{4760724C-CDD5-45C4-9330-64AB42BF835C}" dt="2024-05-30T09:18:14.019" v="3787" actId="164"/>
          <ac:spMkLst>
            <pc:docMk/>
            <pc:sldMk cId="3838581295" sldId="262"/>
            <ac:spMk id="59" creationId="{576A1C45-71EE-FF07-597E-B77D859DED0B}"/>
          </ac:spMkLst>
        </pc:spChg>
        <pc:spChg chg="add mod">
          <ac:chgData name="Hande Tunbak" userId="1604580b-5115-4010-bd74-f4b835723cb9" providerId="ADAL" clId="{4760724C-CDD5-45C4-9330-64AB42BF835C}" dt="2024-05-30T09:18:14.019" v="3787" actId="164"/>
          <ac:spMkLst>
            <pc:docMk/>
            <pc:sldMk cId="3838581295" sldId="262"/>
            <ac:spMk id="60" creationId="{9077FEF0-59EF-736C-7CF1-1B810087D1D0}"/>
          </ac:spMkLst>
        </pc:spChg>
        <pc:spChg chg="add mod">
          <ac:chgData name="Hande Tunbak" userId="1604580b-5115-4010-bd74-f4b835723cb9" providerId="ADAL" clId="{4760724C-CDD5-45C4-9330-64AB42BF835C}" dt="2024-05-30T09:18:14.019" v="3787" actId="164"/>
          <ac:spMkLst>
            <pc:docMk/>
            <pc:sldMk cId="3838581295" sldId="262"/>
            <ac:spMk id="61" creationId="{4A7ABA0E-71A4-BB63-FF21-419EF908EB4B}"/>
          </ac:spMkLst>
        </pc:spChg>
        <pc:spChg chg="add mod">
          <ac:chgData name="Hande Tunbak" userId="1604580b-5115-4010-bd74-f4b835723cb9" providerId="ADAL" clId="{4760724C-CDD5-45C4-9330-64AB42BF835C}" dt="2024-05-30T09:18:14.019" v="3787" actId="164"/>
          <ac:spMkLst>
            <pc:docMk/>
            <pc:sldMk cId="3838581295" sldId="262"/>
            <ac:spMk id="64" creationId="{3D5929C2-8495-712C-0DB4-77927D9A19E6}"/>
          </ac:spMkLst>
        </pc:spChg>
        <pc:spChg chg="add del mod">
          <ac:chgData name="Hande Tunbak" userId="1604580b-5115-4010-bd74-f4b835723cb9" providerId="ADAL" clId="{4760724C-CDD5-45C4-9330-64AB42BF835C}" dt="2024-05-30T09:51:41.192" v="4005" actId="478"/>
          <ac:spMkLst>
            <pc:docMk/>
            <pc:sldMk cId="3838581295" sldId="262"/>
            <ac:spMk id="76" creationId="{97A211E6-DC16-D0B3-98C3-C49FF5606904}"/>
          </ac:spMkLst>
        </pc:spChg>
        <pc:spChg chg="add del mod">
          <ac:chgData name="Hande Tunbak" userId="1604580b-5115-4010-bd74-f4b835723cb9" providerId="ADAL" clId="{4760724C-CDD5-45C4-9330-64AB42BF835C}" dt="2024-05-30T09:51:41.192" v="4005" actId="478"/>
          <ac:spMkLst>
            <pc:docMk/>
            <pc:sldMk cId="3838581295" sldId="262"/>
            <ac:spMk id="77" creationId="{4072EC28-314A-0767-3C1A-10EACA0682B7}"/>
          </ac:spMkLst>
        </pc:spChg>
        <pc:spChg chg="add del mod">
          <ac:chgData name="Hande Tunbak" userId="1604580b-5115-4010-bd74-f4b835723cb9" providerId="ADAL" clId="{4760724C-CDD5-45C4-9330-64AB42BF835C}" dt="2024-05-30T12:11:23.874" v="4241" actId="478"/>
          <ac:spMkLst>
            <pc:docMk/>
            <pc:sldMk cId="3838581295" sldId="262"/>
            <ac:spMk id="78" creationId="{94705054-99B1-B369-E171-CFB1251C1E26}"/>
          </ac:spMkLst>
        </pc:spChg>
        <pc:spChg chg="add mod">
          <ac:chgData name="Hande Tunbak" userId="1604580b-5115-4010-bd74-f4b835723cb9" providerId="ADAL" clId="{4760724C-CDD5-45C4-9330-64AB42BF835C}" dt="2024-05-30T09:52:02.854" v="4010"/>
          <ac:spMkLst>
            <pc:docMk/>
            <pc:sldMk cId="3838581295" sldId="262"/>
            <ac:spMk id="79" creationId="{4A62919A-922E-28CA-C756-CB7BC0E1F0D1}"/>
          </ac:spMkLst>
        </pc:spChg>
        <pc:spChg chg="add del mod">
          <ac:chgData name="Hande Tunbak" userId="1604580b-5115-4010-bd74-f4b835723cb9" providerId="ADAL" clId="{4760724C-CDD5-45C4-9330-64AB42BF835C}" dt="2024-05-30T12:11:38.357" v="4243" actId="478"/>
          <ac:spMkLst>
            <pc:docMk/>
            <pc:sldMk cId="3838581295" sldId="262"/>
            <ac:spMk id="86" creationId="{FAE197B4-39DB-905E-CB4E-9A13267D62DB}"/>
          </ac:spMkLst>
        </pc:spChg>
        <pc:spChg chg="add mod">
          <ac:chgData name="Hande Tunbak" userId="1604580b-5115-4010-bd74-f4b835723cb9" providerId="ADAL" clId="{4760724C-CDD5-45C4-9330-64AB42BF835C}" dt="2024-05-30T14:27:46.688" v="5570" actId="313"/>
          <ac:spMkLst>
            <pc:docMk/>
            <pc:sldMk cId="3838581295" sldId="262"/>
            <ac:spMk id="87" creationId="{60E203EE-A04A-DA99-A225-A2419656A9FF}"/>
          </ac:spMkLst>
        </pc:spChg>
        <pc:grpChg chg="add del mod">
          <ac:chgData name="Hande Tunbak" userId="1604580b-5115-4010-bd74-f4b835723cb9" providerId="ADAL" clId="{4760724C-CDD5-45C4-9330-64AB42BF835C}" dt="2024-05-29T08:06:10.544" v="1185" actId="478"/>
          <ac:grpSpMkLst>
            <pc:docMk/>
            <pc:sldMk cId="3838581295" sldId="262"/>
            <ac:grpSpMk id="3" creationId="{3261E2EF-C041-C97F-691F-268EE35AF752}"/>
          </ac:grpSpMkLst>
        </pc:grpChg>
        <pc:grpChg chg="mod">
          <ac:chgData name="Hande Tunbak" userId="1604580b-5115-4010-bd74-f4b835723cb9" providerId="ADAL" clId="{4760724C-CDD5-45C4-9330-64AB42BF835C}" dt="2024-05-29T12:56:21.101" v="2654" actId="1076"/>
          <ac:grpSpMkLst>
            <pc:docMk/>
            <pc:sldMk cId="3838581295" sldId="262"/>
            <ac:grpSpMk id="14" creationId="{21AA5301-32B9-434E-418B-B4A990DC705D}"/>
          </ac:grpSpMkLst>
        </pc:grpChg>
        <pc:grpChg chg="add mod">
          <ac:chgData name="Hande Tunbak" userId="1604580b-5115-4010-bd74-f4b835723cb9" providerId="ADAL" clId="{4760724C-CDD5-45C4-9330-64AB42BF835C}" dt="2024-05-30T09:18:14.019" v="3787" actId="164"/>
          <ac:grpSpMkLst>
            <pc:docMk/>
            <pc:sldMk cId="3838581295" sldId="262"/>
            <ac:grpSpMk id="44" creationId="{9A8FB75D-2259-8EA2-7ED9-041F14C59ED9}"/>
          </ac:grpSpMkLst>
        </pc:grpChg>
        <pc:grpChg chg="add mod">
          <ac:chgData name="Hande Tunbak" userId="1604580b-5115-4010-bd74-f4b835723cb9" providerId="ADAL" clId="{4760724C-CDD5-45C4-9330-64AB42BF835C}" dt="2024-05-29T12:55:51.913" v="2634"/>
          <ac:grpSpMkLst>
            <pc:docMk/>
            <pc:sldMk cId="3838581295" sldId="262"/>
            <ac:grpSpMk id="45" creationId="{1119CE2B-1EB3-B74A-BCEE-6DBCF527FF5D}"/>
          </ac:grpSpMkLst>
        </pc:grpChg>
        <pc:grpChg chg="add mod">
          <ac:chgData name="Hande Tunbak" userId="1604580b-5115-4010-bd74-f4b835723cb9" providerId="ADAL" clId="{4760724C-CDD5-45C4-9330-64AB42BF835C}" dt="2024-05-29T12:56:21.101" v="2654" actId="1076"/>
          <ac:grpSpMkLst>
            <pc:docMk/>
            <pc:sldMk cId="3838581295" sldId="262"/>
            <ac:grpSpMk id="50" creationId="{F5848442-1CC1-5E65-E684-E2F619015C65}"/>
          </ac:grpSpMkLst>
        </pc:grpChg>
        <pc:grpChg chg="add mod">
          <ac:chgData name="Hande Tunbak" userId="1604580b-5115-4010-bd74-f4b835723cb9" providerId="ADAL" clId="{4760724C-CDD5-45C4-9330-64AB42BF835C}" dt="2024-05-30T09:18:16.133" v="3788" actId="1076"/>
          <ac:grpSpMkLst>
            <pc:docMk/>
            <pc:sldMk cId="3838581295" sldId="262"/>
            <ac:grpSpMk id="75" creationId="{9E0C4900-E716-2F61-2547-5AAEB18327FE}"/>
          </ac:grpSpMkLst>
        </pc:grpChg>
        <pc:picChg chg="add del mod">
          <ac:chgData name="Hande Tunbak" userId="1604580b-5115-4010-bd74-f4b835723cb9" providerId="ADAL" clId="{4760724C-CDD5-45C4-9330-64AB42BF835C}" dt="2024-05-30T13:46:18.871" v="4923" actId="478"/>
          <ac:picMkLst>
            <pc:docMk/>
            <pc:sldMk cId="3838581295" sldId="262"/>
            <ac:picMk id="4" creationId="{8D6AEFD2-1AFE-9CC8-E619-838044670375}"/>
          </ac:picMkLst>
        </pc:picChg>
        <pc:picChg chg="mod">
          <ac:chgData name="Hande Tunbak" userId="1604580b-5115-4010-bd74-f4b835723cb9" providerId="ADAL" clId="{4760724C-CDD5-45C4-9330-64AB42BF835C}" dt="2024-05-29T12:56:21.101" v="2654" actId="1076"/>
          <ac:picMkLst>
            <pc:docMk/>
            <pc:sldMk cId="3838581295" sldId="262"/>
            <ac:picMk id="5" creationId="{7D7B77C6-6C04-C5A7-BCBF-A0A9C6301A90}"/>
          </ac:picMkLst>
        </pc:picChg>
        <pc:picChg chg="add mod">
          <ac:chgData name="Hande Tunbak" userId="1604580b-5115-4010-bd74-f4b835723cb9" providerId="ADAL" clId="{4760724C-CDD5-45C4-9330-64AB42BF835C}" dt="2024-05-30T14:28:20.619" v="5575" actId="14100"/>
          <ac:picMkLst>
            <pc:docMk/>
            <pc:sldMk cId="3838581295" sldId="262"/>
            <ac:picMk id="16" creationId="{C609B3A1-45FB-49FF-7EBA-9A120A300654}"/>
          </ac:picMkLst>
        </pc:picChg>
        <pc:picChg chg="add mod">
          <ac:chgData name="Hande Tunbak" userId="1604580b-5115-4010-bd74-f4b835723cb9" providerId="ADAL" clId="{4760724C-CDD5-45C4-9330-64AB42BF835C}" dt="2024-05-30T14:28:18.029" v="5574" actId="1076"/>
          <ac:picMkLst>
            <pc:docMk/>
            <pc:sldMk cId="3838581295" sldId="262"/>
            <ac:picMk id="18" creationId="{FD31243B-86DA-2313-521D-137C8447829F}"/>
          </ac:picMkLst>
        </pc:picChg>
        <pc:picChg chg="add del mod">
          <ac:chgData name="Hande Tunbak" userId="1604580b-5115-4010-bd74-f4b835723cb9" providerId="ADAL" clId="{4760724C-CDD5-45C4-9330-64AB42BF835C}" dt="2024-05-29T20:11:48.856" v="3159" actId="478"/>
          <ac:picMkLst>
            <pc:docMk/>
            <pc:sldMk cId="3838581295" sldId="262"/>
            <ac:picMk id="23" creationId="{6C91D024-A387-245A-3AA2-69A31F729BCE}"/>
          </ac:picMkLst>
        </pc:picChg>
        <pc:picChg chg="add del mod">
          <ac:chgData name="Hande Tunbak" userId="1604580b-5115-4010-bd74-f4b835723cb9" providerId="ADAL" clId="{4760724C-CDD5-45C4-9330-64AB42BF835C}" dt="2024-05-29T12:11:43.298" v="2225" actId="478"/>
          <ac:picMkLst>
            <pc:docMk/>
            <pc:sldMk cId="3838581295" sldId="262"/>
            <ac:picMk id="25" creationId="{50DB7934-E80F-2B02-0A31-862EE55A0EB9}"/>
          </ac:picMkLst>
        </pc:picChg>
        <pc:picChg chg="add del mod">
          <ac:chgData name="Hande Tunbak" userId="1604580b-5115-4010-bd74-f4b835723cb9" providerId="ADAL" clId="{4760724C-CDD5-45C4-9330-64AB42BF835C}" dt="2024-05-29T12:27:41.927" v="2440" actId="478"/>
          <ac:picMkLst>
            <pc:docMk/>
            <pc:sldMk cId="3838581295" sldId="262"/>
            <ac:picMk id="27" creationId="{9F294696-EBA6-BE62-8532-494E21EA78E1}"/>
          </ac:picMkLst>
        </pc:picChg>
        <pc:picChg chg="add mod">
          <ac:chgData name="Hande Tunbak" userId="1604580b-5115-4010-bd74-f4b835723cb9" providerId="ADAL" clId="{4760724C-CDD5-45C4-9330-64AB42BF835C}" dt="2024-05-30T09:18:14.019" v="3787" actId="164"/>
          <ac:picMkLst>
            <pc:docMk/>
            <pc:sldMk cId="3838581295" sldId="262"/>
            <ac:picMk id="35" creationId="{3FEC80BE-7F1E-E2F7-3C0D-EAEA6398C489}"/>
          </ac:picMkLst>
        </pc:picChg>
        <pc:picChg chg="add mod">
          <ac:chgData name="Hande Tunbak" userId="1604580b-5115-4010-bd74-f4b835723cb9" providerId="ADAL" clId="{4760724C-CDD5-45C4-9330-64AB42BF835C}" dt="2024-05-29T12:52:00.038" v="2582" actId="164"/>
          <ac:picMkLst>
            <pc:docMk/>
            <pc:sldMk cId="3838581295" sldId="262"/>
            <ac:picMk id="37" creationId="{440139EC-9C9F-7477-C142-2FE73FD06AE1}"/>
          </ac:picMkLst>
        </pc:picChg>
        <pc:picChg chg="add mod">
          <ac:chgData name="Hande Tunbak" userId="1604580b-5115-4010-bd74-f4b835723cb9" providerId="ADAL" clId="{4760724C-CDD5-45C4-9330-64AB42BF835C}" dt="2024-05-30T09:18:14.019" v="3787" actId="164"/>
          <ac:picMkLst>
            <pc:docMk/>
            <pc:sldMk cId="3838581295" sldId="262"/>
            <ac:picMk id="40" creationId="{5E219425-1874-E4B5-6944-92255BC820E9}"/>
          </ac:picMkLst>
        </pc:picChg>
        <pc:picChg chg="add del mod">
          <ac:chgData name="Hande Tunbak" userId="1604580b-5115-4010-bd74-f4b835723cb9" providerId="ADAL" clId="{4760724C-CDD5-45C4-9330-64AB42BF835C}" dt="2024-05-29T20:11:48.280" v="3158" actId="478"/>
          <ac:picMkLst>
            <pc:docMk/>
            <pc:sldMk cId="3838581295" sldId="262"/>
            <ac:picMk id="42" creationId="{FA06C9F6-C3B4-2500-5720-B986912FB5E4}"/>
          </ac:picMkLst>
        </pc:picChg>
        <pc:picChg chg="add del mod">
          <ac:chgData name="Hande Tunbak" userId="1604580b-5115-4010-bd74-f4b835723cb9" providerId="ADAL" clId="{4760724C-CDD5-45C4-9330-64AB42BF835C}" dt="2024-05-29T20:14:51.989" v="3187" actId="478"/>
          <ac:picMkLst>
            <pc:docMk/>
            <pc:sldMk cId="3838581295" sldId="262"/>
            <ac:picMk id="57" creationId="{7976C815-D51E-6DFC-CC2D-E432E34787E9}"/>
          </ac:picMkLst>
        </pc:picChg>
        <pc:picChg chg="add del mod">
          <ac:chgData name="Hande Tunbak" userId="1604580b-5115-4010-bd74-f4b835723cb9" providerId="ADAL" clId="{4760724C-CDD5-45C4-9330-64AB42BF835C}" dt="2024-05-30T06:43:19.269" v="3701" actId="478"/>
          <ac:picMkLst>
            <pc:docMk/>
            <pc:sldMk cId="3838581295" sldId="262"/>
            <ac:picMk id="63" creationId="{8979EC64-6560-4F83-8A89-5FA87734BB4C}"/>
          </ac:picMkLst>
        </pc:picChg>
        <pc:picChg chg="add del mod">
          <ac:chgData name="Hande Tunbak" userId="1604580b-5115-4010-bd74-f4b835723cb9" providerId="ADAL" clId="{4760724C-CDD5-45C4-9330-64AB42BF835C}" dt="2024-05-29T20:15:08.448" v="3190" actId="478"/>
          <ac:picMkLst>
            <pc:docMk/>
            <pc:sldMk cId="3838581295" sldId="262"/>
            <ac:picMk id="68" creationId="{701FE4E6-8ED9-2C0D-3F16-2FA932467A3B}"/>
          </ac:picMkLst>
        </pc:picChg>
        <pc:picChg chg="add del mod">
          <ac:chgData name="Hande Tunbak" userId="1604580b-5115-4010-bd74-f4b835723cb9" providerId="ADAL" clId="{4760724C-CDD5-45C4-9330-64AB42BF835C}" dt="2024-05-29T20:27:05.250" v="3273" actId="478"/>
          <ac:picMkLst>
            <pc:docMk/>
            <pc:sldMk cId="3838581295" sldId="262"/>
            <ac:picMk id="70" creationId="{EBC98EB6-A034-875C-A16D-BEDEC98930C5}"/>
          </ac:picMkLst>
        </pc:picChg>
        <pc:picChg chg="add mod">
          <ac:chgData name="Hande Tunbak" userId="1604580b-5115-4010-bd74-f4b835723cb9" providerId="ADAL" clId="{4760724C-CDD5-45C4-9330-64AB42BF835C}" dt="2024-05-30T09:18:14.019" v="3787" actId="164"/>
          <ac:picMkLst>
            <pc:docMk/>
            <pc:sldMk cId="3838581295" sldId="262"/>
            <ac:picMk id="72" creationId="{0A134186-9FEA-349A-1CC3-A8D293FFCD27}"/>
          </ac:picMkLst>
        </pc:picChg>
        <pc:picChg chg="add mod">
          <ac:chgData name="Hande Tunbak" userId="1604580b-5115-4010-bd74-f4b835723cb9" providerId="ADAL" clId="{4760724C-CDD5-45C4-9330-64AB42BF835C}" dt="2024-05-30T09:18:14.019" v="3787" actId="164"/>
          <ac:picMkLst>
            <pc:docMk/>
            <pc:sldMk cId="3838581295" sldId="262"/>
            <ac:picMk id="74" creationId="{6BB4606E-1073-366C-C0DC-A423EEC4CE93}"/>
          </ac:picMkLst>
        </pc:picChg>
        <pc:picChg chg="add del mod">
          <ac:chgData name="Hande Tunbak" userId="1604580b-5115-4010-bd74-f4b835723cb9" providerId="ADAL" clId="{4760724C-CDD5-45C4-9330-64AB42BF835C}" dt="2024-05-30T11:59:39.091" v="4057" actId="478"/>
          <ac:picMkLst>
            <pc:docMk/>
            <pc:sldMk cId="3838581295" sldId="262"/>
            <ac:picMk id="81" creationId="{54BAB9EC-5D8E-B98D-6FA1-A6DF6F3BF12C}"/>
          </ac:picMkLst>
        </pc:picChg>
        <pc:picChg chg="add del mod">
          <ac:chgData name="Hande Tunbak" userId="1604580b-5115-4010-bd74-f4b835723cb9" providerId="ADAL" clId="{4760724C-CDD5-45C4-9330-64AB42BF835C}" dt="2024-05-30T12:06:14.533" v="4080" actId="478"/>
          <ac:picMkLst>
            <pc:docMk/>
            <pc:sldMk cId="3838581295" sldId="262"/>
            <ac:picMk id="83" creationId="{DAC0312C-7EF5-BE19-C73E-60C9F1EB6AB8}"/>
          </ac:picMkLst>
        </pc:picChg>
        <pc:picChg chg="add del mod">
          <ac:chgData name="Hande Tunbak" userId="1604580b-5115-4010-bd74-f4b835723cb9" providerId="ADAL" clId="{4760724C-CDD5-45C4-9330-64AB42BF835C}" dt="2024-05-30T13:46:35.378" v="4924" actId="478"/>
          <ac:picMkLst>
            <pc:docMk/>
            <pc:sldMk cId="3838581295" sldId="262"/>
            <ac:picMk id="85" creationId="{5BA1B35D-09C0-3544-1E25-962CE71E4BD7}"/>
          </ac:picMkLst>
        </pc:picChg>
        <pc:cxnChg chg="add mod">
          <ac:chgData name="Hande Tunbak" userId="1604580b-5115-4010-bd74-f4b835723cb9" providerId="ADAL" clId="{4760724C-CDD5-45C4-9330-64AB42BF835C}" dt="2024-05-30T09:18:14.019" v="3787" actId="164"/>
          <ac:cxnSpMkLst>
            <pc:docMk/>
            <pc:sldMk cId="3838581295" sldId="262"/>
            <ac:cxnSpMk id="65" creationId="{0B3D4B40-D0F2-EAD6-AE17-11C00AE5BEF2}"/>
          </ac:cxnSpMkLst>
        </pc:cxnChg>
        <pc:cxnChg chg="add mod">
          <ac:chgData name="Hande Tunbak" userId="1604580b-5115-4010-bd74-f4b835723cb9" providerId="ADAL" clId="{4760724C-CDD5-45C4-9330-64AB42BF835C}" dt="2024-05-30T09:18:14.019" v="3787" actId="164"/>
          <ac:cxnSpMkLst>
            <pc:docMk/>
            <pc:sldMk cId="3838581295" sldId="262"/>
            <ac:cxnSpMk id="66" creationId="{31B2C862-584F-574A-F8C9-95305D9A2084}"/>
          </ac:cxnSpMkLst>
        </pc:cxnChg>
      </pc:sldChg>
      <pc:sldChg chg="addSp delSp modSp mod modNotesTx">
        <pc:chgData name="Hande Tunbak" userId="1604580b-5115-4010-bd74-f4b835723cb9" providerId="ADAL" clId="{4760724C-CDD5-45C4-9330-64AB42BF835C}" dt="2024-05-30T14:23:41.280" v="5439" actId="1076"/>
        <pc:sldMkLst>
          <pc:docMk/>
          <pc:sldMk cId="2034597271" sldId="263"/>
        </pc:sldMkLst>
        <pc:spChg chg="mod">
          <ac:chgData name="Hande Tunbak" userId="1604580b-5115-4010-bd74-f4b835723cb9" providerId="ADAL" clId="{4760724C-CDD5-45C4-9330-64AB42BF835C}" dt="2024-05-29T07:47:16.647" v="252"/>
          <ac:spMkLst>
            <pc:docMk/>
            <pc:sldMk cId="2034597271" sldId="263"/>
            <ac:spMk id="4" creationId="{E644A120-DBE0-0D34-1A05-14C5C015ECFA}"/>
          </ac:spMkLst>
        </pc:spChg>
        <pc:spChg chg="mod">
          <ac:chgData name="Hande Tunbak" userId="1604580b-5115-4010-bd74-f4b835723cb9" providerId="ADAL" clId="{4760724C-CDD5-45C4-9330-64AB42BF835C}" dt="2024-05-29T07:47:16.647" v="252"/>
          <ac:spMkLst>
            <pc:docMk/>
            <pc:sldMk cId="2034597271" sldId="263"/>
            <ac:spMk id="15" creationId="{318F17D8-FF2B-2FCD-B01F-2A478F7BE2A9}"/>
          </ac:spMkLst>
        </pc:spChg>
        <pc:spChg chg="mod">
          <ac:chgData name="Hande Tunbak" userId="1604580b-5115-4010-bd74-f4b835723cb9" providerId="ADAL" clId="{4760724C-CDD5-45C4-9330-64AB42BF835C}" dt="2024-05-29T07:47:16.647" v="252"/>
          <ac:spMkLst>
            <pc:docMk/>
            <pc:sldMk cId="2034597271" sldId="263"/>
            <ac:spMk id="16" creationId="{0A7EB63D-98D0-6E22-86EB-2DF5F1D6B6A0}"/>
          </ac:spMkLst>
        </pc:spChg>
        <pc:spChg chg="mod">
          <ac:chgData name="Hande Tunbak" userId="1604580b-5115-4010-bd74-f4b835723cb9" providerId="ADAL" clId="{4760724C-CDD5-45C4-9330-64AB42BF835C}" dt="2024-05-29T07:47:16.647" v="252"/>
          <ac:spMkLst>
            <pc:docMk/>
            <pc:sldMk cId="2034597271" sldId="263"/>
            <ac:spMk id="17" creationId="{E2602273-E6F6-A90D-678E-EC4670171EF3}"/>
          </ac:spMkLst>
        </pc:spChg>
        <pc:spChg chg="add del mod">
          <ac:chgData name="Hande Tunbak" userId="1604580b-5115-4010-bd74-f4b835723cb9" providerId="ADAL" clId="{4760724C-CDD5-45C4-9330-64AB42BF835C}" dt="2024-05-29T12:12:03.519" v="2239" actId="478"/>
          <ac:spMkLst>
            <pc:docMk/>
            <pc:sldMk cId="2034597271" sldId="263"/>
            <ac:spMk id="18" creationId="{E1E15A6F-6919-6070-8B40-9B2CF904E5F2}"/>
          </ac:spMkLst>
        </pc:spChg>
        <pc:spChg chg="add del mod">
          <ac:chgData name="Hande Tunbak" userId="1604580b-5115-4010-bd74-f4b835723cb9" providerId="ADAL" clId="{4760724C-CDD5-45C4-9330-64AB42BF835C}" dt="2024-05-29T12:11:59.636" v="2236" actId="478"/>
          <ac:spMkLst>
            <pc:docMk/>
            <pc:sldMk cId="2034597271" sldId="263"/>
            <ac:spMk id="19" creationId="{01EE052D-62FD-9698-A210-5CBD23A5D617}"/>
          </ac:spMkLst>
        </pc:spChg>
        <pc:spChg chg="add del mod">
          <ac:chgData name="Hande Tunbak" userId="1604580b-5115-4010-bd74-f4b835723cb9" providerId="ADAL" clId="{4760724C-CDD5-45C4-9330-64AB42BF835C}" dt="2024-05-29T12:12:01.486" v="2238" actId="478"/>
          <ac:spMkLst>
            <pc:docMk/>
            <pc:sldMk cId="2034597271" sldId="263"/>
            <ac:spMk id="20" creationId="{F3B7C96B-A564-6B71-E889-B70DA62D9050}"/>
          </ac:spMkLst>
        </pc:spChg>
        <pc:spChg chg="add del mod">
          <ac:chgData name="Hande Tunbak" userId="1604580b-5115-4010-bd74-f4b835723cb9" providerId="ADAL" clId="{4760724C-CDD5-45C4-9330-64AB42BF835C}" dt="2024-05-29T12:11:58.312" v="2235" actId="478"/>
          <ac:spMkLst>
            <pc:docMk/>
            <pc:sldMk cId="2034597271" sldId="263"/>
            <ac:spMk id="21" creationId="{A02DCD54-124C-5610-F626-9419C4D87657}"/>
          </ac:spMkLst>
        </pc:spChg>
        <pc:spChg chg="add mod ord">
          <ac:chgData name="Hande Tunbak" userId="1604580b-5115-4010-bd74-f4b835723cb9" providerId="ADAL" clId="{4760724C-CDD5-45C4-9330-64AB42BF835C}" dt="2024-05-30T09:18:55.156" v="3796" actId="14100"/>
          <ac:spMkLst>
            <pc:docMk/>
            <pc:sldMk cId="2034597271" sldId="263"/>
            <ac:spMk id="29" creationId="{2084C262-63EF-ABC0-951D-DDEB5B75AA95}"/>
          </ac:spMkLst>
        </pc:spChg>
        <pc:spChg chg="add mod">
          <ac:chgData name="Hande Tunbak" userId="1604580b-5115-4010-bd74-f4b835723cb9" providerId="ADAL" clId="{4760724C-CDD5-45C4-9330-64AB42BF835C}" dt="2024-05-30T09:18:30.011" v="3791" actId="164"/>
          <ac:spMkLst>
            <pc:docMk/>
            <pc:sldMk cId="2034597271" sldId="263"/>
            <ac:spMk id="30" creationId="{1E0B52E8-5C4D-CDE6-88FB-21AA3F23E4F2}"/>
          </ac:spMkLst>
        </pc:spChg>
        <pc:spChg chg="add del mod">
          <ac:chgData name="Hande Tunbak" userId="1604580b-5115-4010-bd74-f4b835723cb9" providerId="ADAL" clId="{4760724C-CDD5-45C4-9330-64AB42BF835C}" dt="2024-05-29T20:16:37.100" v="3227" actId="478"/>
          <ac:spMkLst>
            <pc:docMk/>
            <pc:sldMk cId="2034597271" sldId="263"/>
            <ac:spMk id="31" creationId="{F35691EC-A809-BDB1-12A5-F96ACD998FEC}"/>
          </ac:spMkLst>
        </pc:spChg>
        <pc:spChg chg="add del mod">
          <ac:chgData name="Hande Tunbak" userId="1604580b-5115-4010-bd74-f4b835723cb9" providerId="ADAL" clId="{4760724C-CDD5-45C4-9330-64AB42BF835C}" dt="2024-05-29T12:41:20.782" v="2499" actId="478"/>
          <ac:spMkLst>
            <pc:docMk/>
            <pc:sldMk cId="2034597271" sldId="263"/>
            <ac:spMk id="32" creationId="{17C4BAF2-6EB3-47C4-75FD-43E9F1866AC9}"/>
          </ac:spMkLst>
        </pc:spChg>
        <pc:spChg chg="add del mod">
          <ac:chgData name="Hande Tunbak" userId="1604580b-5115-4010-bd74-f4b835723cb9" providerId="ADAL" clId="{4760724C-CDD5-45C4-9330-64AB42BF835C}" dt="2024-05-29T20:16:37.100" v="3227" actId="478"/>
          <ac:spMkLst>
            <pc:docMk/>
            <pc:sldMk cId="2034597271" sldId="263"/>
            <ac:spMk id="33" creationId="{75D8E638-AD7E-DC81-C2A2-1267156EAB24}"/>
          </ac:spMkLst>
        </pc:spChg>
        <pc:spChg chg="add del mod">
          <ac:chgData name="Hande Tunbak" userId="1604580b-5115-4010-bd74-f4b835723cb9" providerId="ADAL" clId="{4760724C-CDD5-45C4-9330-64AB42BF835C}" dt="2024-05-29T20:16:37.100" v="3227" actId="478"/>
          <ac:spMkLst>
            <pc:docMk/>
            <pc:sldMk cId="2034597271" sldId="263"/>
            <ac:spMk id="34" creationId="{59C6745D-56CE-B784-8A33-2D369B43D39B}"/>
          </ac:spMkLst>
        </pc:spChg>
        <pc:spChg chg="add del mod">
          <ac:chgData name="Hande Tunbak" userId="1604580b-5115-4010-bd74-f4b835723cb9" providerId="ADAL" clId="{4760724C-CDD5-45C4-9330-64AB42BF835C}" dt="2024-05-29T20:16:37.100" v="3227" actId="478"/>
          <ac:spMkLst>
            <pc:docMk/>
            <pc:sldMk cId="2034597271" sldId="263"/>
            <ac:spMk id="35" creationId="{FCB1FD2C-0CB2-5C30-2E1B-3E680CF03124}"/>
          </ac:spMkLst>
        </pc:spChg>
        <pc:spChg chg="add mod">
          <ac:chgData name="Hande Tunbak" userId="1604580b-5115-4010-bd74-f4b835723cb9" providerId="ADAL" clId="{4760724C-CDD5-45C4-9330-64AB42BF835C}" dt="2024-05-29T12:52:17.959" v="2591" actId="164"/>
          <ac:spMkLst>
            <pc:docMk/>
            <pc:sldMk cId="2034597271" sldId="263"/>
            <ac:spMk id="44" creationId="{2930A2A5-C4D5-384F-F121-9A97F7F2E7FC}"/>
          </ac:spMkLst>
        </pc:spChg>
        <pc:spChg chg="add del mod">
          <ac:chgData name="Hande Tunbak" userId="1604580b-5115-4010-bd74-f4b835723cb9" providerId="ADAL" clId="{4760724C-CDD5-45C4-9330-64AB42BF835C}" dt="2024-05-29T20:17:35.006" v="3244" actId="478"/>
          <ac:spMkLst>
            <pc:docMk/>
            <pc:sldMk cId="2034597271" sldId="263"/>
            <ac:spMk id="46" creationId="{D97CD157-4340-ADA5-7C78-036B42C0146B}"/>
          </ac:spMkLst>
        </pc:spChg>
        <pc:spChg chg="mod">
          <ac:chgData name="Hande Tunbak" userId="1604580b-5115-4010-bd74-f4b835723cb9" providerId="ADAL" clId="{4760724C-CDD5-45C4-9330-64AB42BF835C}" dt="2024-05-29T12:57:34.924" v="2683"/>
          <ac:spMkLst>
            <pc:docMk/>
            <pc:sldMk cId="2034597271" sldId="263"/>
            <ac:spMk id="48" creationId="{DBAEA7A4-9D4B-FD00-F0FB-3D6518BABF72}"/>
          </ac:spMkLst>
        </pc:spChg>
        <pc:spChg chg="mod">
          <ac:chgData name="Hande Tunbak" userId="1604580b-5115-4010-bd74-f4b835723cb9" providerId="ADAL" clId="{4760724C-CDD5-45C4-9330-64AB42BF835C}" dt="2024-05-29T12:57:34.924" v="2683"/>
          <ac:spMkLst>
            <pc:docMk/>
            <pc:sldMk cId="2034597271" sldId="263"/>
            <ac:spMk id="49" creationId="{3B1FCD7E-9486-E517-3D5D-7CEC2148BCDA}"/>
          </ac:spMkLst>
        </pc:spChg>
        <pc:spChg chg="mod">
          <ac:chgData name="Hande Tunbak" userId="1604580b-5115-4010-bd74-f4b835723cb9" providerId="ADAL" clId="{4760724C-CDD5-45C4-9330-64AB42BF835C}" dt="2024-05-29T12:57:34.924" v="2683"/>
          <ac:spMkLst>
            <pc:docMk/>
            <pc:sldMk cId="2034597271" sldId="263"/>
            <ac:spMk id="50" creationId="{A62BAFBF-7EC6-17AE-9958-2FE713BE1E13}"/>
          </ac:spMkLst>
        </pc:spChg>
        <pc:spChg chg="mod">
          <ac:chgData name="Hande Tunbak" userId="1604580b-5115-4010-bd74-f4b835723cb9" providerId="ADAL" clId="{4760724C-CDD5-45C4-9330-64AB42BF835C}" dt="2024-05-29T12:57:34.924" v="2683"/>
          <ac:spMkLst>
            <pc:docMk/>
            <pc:sldMk cId="2034597271" sldId="263"/>
            <ac:spMk id="51" creationId="{565C2644-3924-AD43-65E2-1FF655D3C618}"/>
          </ac:spMkLst>
        </pc:spChg>
        <pc:spChg chg="add del mod">
          <ac:chgData name="Hande Tunbak" userId="1604580b-5115-4010-bd74-f4b835723cb9" providerId="ADAL" clId="{4760724C-CDD5-45C4-9330-64AB42BF835C}" dt="2024-05-29T16:06:51.851" v="2781" actId="478"/>
          <ac:spMkLst>
            <pc:docMk/>
            <pc:sldMk cId="2034597271" sldId="263"/>
            <ac:spMk id="52" creationId="{FD0EC05C-5444-8587-EDF2-E16A99D47A49}"/>
          </ac:spMkLst>
        </pc:spChg>
        <pc:spChg chg="add mod">
          <ac:chgData name="Hande Tunbak" userId="1604580b-5115-4010-bd74-f4b835723cb9" providerId="ADAL" clId="{4760724C-CDD5-45C4-9330-64AB42BF835C}" dt="2024-05-29T13:53:30.849" v="2764"/>
          <ac:spMkLst>
            <pc:docMk/>
            <pc:sldMk cId="2034597271" sldId="263"/>
            <ac:spMk id="53" creationId="{1A2289D2-3511-F033-E945-E8A374207BA1}"/>
          </ac:spMkLst>
        </pc:spChg>
        <pc:spChg chg="add mod">
          <ac:chgData name="Hande Tunbak" userId="1604580b-5115-4010-bd74-f4b835723cb9" providerId="ADAL" clId="{4760724C-CDD5-45C4-9330-64AB42BF835C}" dt="2024-05-30T09:18:30.011" v="3791" actId="164"/>
          <ac:spMkLst>
            <pc:docMk/>
            <pc:sldMk cId="2034597271" sldId="263"/>
            <ac:spMk id="54" creationId="{4786502F-9732-B598-B7AB-DD166C6884A9}"/>
          </ac:spMkLst>
        </pc:spChg>
        <pc:spChg chg="add mod">
          <ac:chgData name="Hande Tunbak" userId="1604580b-5115-4010-bd74-f4b835723cb9" providerId="ADAL" clId="{4760724C-CDD5-45C4-9330-64AB42BF835C}" dt="2024-05-30T09:18:30.011" v="3791" actId="164"/>
          <ac:spMkLst>
            <pc:docMk/>
            <pc:sldMk cId="2034597271" sldId="263"/>
            <ac:spMk id="55" creationId="{40658B3C-8656-83FE-385F-288B1B41F1E4}"/>
          </ac:spMkLst>
        </pc:spChg>
        <pc:spChg chg="add mod">
          <ac:chgData name="Hande Tunbak" userId="1604580b-5115-4010-bd74-f4b835723cb9" providerId="ADAL" clId="{4760724C-CDD5-45C4-9330-64AB42BF835C}" dt="2024-05-30T09:18:30.011" v="3791" actId="164"/>
          <ac:spMkLst>
            <pc:docMk/>
            <pc:sldMk cId="2034597271" sldId="263"/>
            <ac:spMk id="56" creationId="{C80D586D-C021-EB79-652B-D324039334F7}"/>
          </ac:spMkLst>
        </pc:spChg>
        <pc:spChg chg="add mod">
          <ac:chgData name="Hande Tunbak" userId="1604580b-5115-4010-bd74-f4b835723cb9" providerId="ADAL" clId="{4760724C-CDD5-45C4-9330-64AB42BF835C}" dt="2024-05-30T09:18:30.011" v="3791" actId="164"/>
          <ac:spMkLst>
            <pc:docMk/>
            <pc:sldMk cId="2034597271" sldId="263"/>
            <ac:spMk id="57" creationId="{F2EBC921-B36E-FAF6-25D8-EDD0E295EC52}"/>
          </ac:spMkLst>
        </pc:spChg>
        <pc:spChg chg="add mod">
          <ac:chgData name="Hande Tunbak" userId="1604580b-5115-4010-bd74-f4b835723cb9" providerId="ADAL" clId="{4760724C-CDD5-45C4-9330-64AB42BF835C}" dt="2024-05-30T09:18:30.011" v="3791" actId="164"/>
          <ac:spMkLst>
            <pc:docMk/>
            <pc:sldMk cId="2034597271" sldId="263"/>
            <ac:spMk id="70" creationId="{EBE0E217-A5FC-9ADE-9E19-A2B4E6B749BA}"/>
          </ac:spMkLst>
        </pc:spChg>
        <pc:spChg chg="add del mod">
          <ac:chgData name="Hande Tunbak" userId="1604580b-5115-4010-bd74-f4b835723cb9" providerId="ADAL" clId="{4760724C-CDD5-45C4-9330-64AB42BF835C}" dt="2024-05-30T09:51:33.576" v="4002" actId="478"/>
          <ac:spMkLst>
            <pc:docMk/>
            <pc:sldMk cId="2034597271" sldId="263"/>
            <ac:spMk id="74" creationId="{6AD0C075-2991-2C61-463A-710FC0A12DC3}"/>
          </ac:spMkLst>
        </pc:spChg>
        <pc:spChg chg="add del mod">
          <ac:chgData name="Hande Tunbak" userId="1604580b-5115-4010-bd74-f4b835723cb9" providerId="ADAL" clId="{4760724C-CDD5-45C4-9330-64AB42BF835C}" dt="2024-05-30T09:51:33.576" v="4002" actId="478"/>
          <ac:spMkLst>
            <pc:docMk/>
            <pc:sldMk cId="2034597271" sldId="263"/>
            <ac:spMk id="75" creationId="{A85B0059-553F-2BB7-9A44-96E72DCDFBC4}"/>
          </ac:spMkLst>
        </pc:spChg>
        <pc:spChg chg="add del mod">
          <ac:chgData name="Hande Tunbak" userId="1604580b-5115-4010-bd74-f4b835723cb9" providerId="ADAL" clId="{4760724C-CDD5-45C4-9330-64AB42BF835C}" dt="2024-05-30T12:16:17.936" v="4583" actId="478"/>
          <ac:spMkLst>
            <pc:docMk/>
            <pc:sldMk cId="2034597271" sldId="263"/>
            <ac:spMk id="76" creationId="{12DB3155-BD27-16CC-7488-53E9FE24F580}"/>
          </ac:spMkLst>
        </pc:spChg>
        <pc:spChg chg="add mod">
          <ac:chgData name="Hande Tunbak" userId="1604580b-5115-4010-bd74-f4b835723cb9" providerId="ADAL" clId="{4760724C-CDD5-45C4-9330-64AB42BF835C}" dt="2024-05-30T09:52:06.917" v="4013"/>
          <ac:spMkLst>
            <pc:docMk/>
            <pc:sldMk cId="2034597271" sldId="263"/>
            <ac:spMk id="77" creationId="{FDB3CA2D-8D1A-8E0D-FF5A-66D8C52620F2}"/>
          </ac:spMkLst>
        </pc:spChg>
        <pc:spChg chg="add mod">
          <ac:chgData name="Hande Tunbak" userId="1604580b-5115-4010-bd74-f4b835723cb9" providerId="ADAL" clId="{4760724C-CDD5-45C4-9330-64AB42BF835C}" dt="2024-05-30T14:22:45.542" v="5433" actId="1076"/>
          <ac:spMkLst>
            <pc:docMk/>
            <pc:sldMk cId="2034597271" sldId="263"/>
            <ac:spMk id="80" creationId="{F66D3553-0837-EEC7-9120-1BD1C1F881EE}"/>
          </ac:spMkLst>
        </pc:spChg>
        <pc:grpChg chg="add del mod">
          <ac:chgData name="Hande Tunbak" userId="1604580b-5115-4010-bd74-f4b835723cb9" providerId="ADAL" clId="{4760724C-CDD5-45C4-9330-64AB42BF835C}" dt="2024-05-29T08:01:46.604" v="1110" actId="478"/>
          <ac:grpSpMkLst>
            <pc:docMk/>
            <pc:sldMk cId="2034597271" sldId="263"/>
            <ac:grpSpMk id="3" creationId="{42B0AF9D-4B11-0074-7496-0FF6A684F773}"/>
          </ac:grpSpMkLst>
        </pc:grpChg>
        <pc:grpChg chg="mod">
          <ac:chgData name="Hande Tunbak" userId="1604580b-5115-4010-bd74-f4b835723cb9" providerId="ADAL" clId="{4760724C-CDD5-45C4-9330-64AB42BF835C}" dt="2024-05-29T12:57:46.280" v="2696" actId="1076"/>
          <ac:grpSpMkLst>
            <pc:docMk/>
            <pc:sldMk cId="2034597271" sldId="263"/>
            <ac:grpSpMk id="6" creationId="{1F4247F4-4B72-9877-EC64-BF909260BECF}"/>
          </ac:grpSpMkLst>
        </pc:grpChg>
        <pc:grpChg chg="add mod">
          <ac:chgData name="Hande Tunbak" userId="1604580b-5115-4010-bd74-f4b835723cb9" providerId="ADAL" clId="{4760724C-CDD5-45C4-9330-64AB42BF835C}" dt="2024-05-30T09:18:30.011" v="3791" actId="164"/>
          <ac:grpSpMkLst>
            <pc:docMk/>
            <pc:sldMk cId="2034597271" sldId="263"/>
            <ac:grpSpMk id="45" creationId="{0E09F90B-B23F-BDF0-7BB3-97369C2AFB9F}"/>
          </ac:grpSpMkLst>
        </pc:grpChg>
        <pc:grpChg chg="add mod">
          <ac:chgData name="Hande Tunbak" userId="1604580b-5115-4010-bd74-f4b835723cb9" providerId="ADAL" clId="{4760724C-CDD5-45C4-9330-64AB42BF835C}" dt="2024-05-29T12:57:46.280" v="2696" actId="1076"/>
          <ac:grpSpMkLst>
            <pc:docMk/>
            <pc:sldMk cId="2034597271" sldId="263"/>
            <ac:grpSpMk id="47" creationId="{93C23C88-2D0E-B5A8-01E2-CF6B5DDD7C00}"/>
          </ac:grpSpMkLst>
        </pc:grpChg>
        <pc:grpChg chg="add mod">
          <ac:chgData name="Hande Tunbak" userId="1604580b-5115-4010-bd74-f4b835723cb9" providerId="ADAL" clId="{4760724C-CDD5-45C4-9330-64AB42BF835C}" dt="2024-05-30T09:18:32.827" v="3792" actId="1076"/>
          <ac:grpSpMkLst>
            <pc:docMk/>
            <pc:sldMk cId="2034597271" sldId="263"/>
            <ac:grpSpMk id="73" creationId="{69F9EE80-11F9-38A9-52B3-7F805F7BC35E}"/>
          </ac:grpSpMkLst>
        </pc:grpChg>
        <pc:picChg chg="add mod">
          <ac:chgData name="Hande Tunbak" userId="1604580b-5115-4010-bd74-f4b835723cb9" providerId="ADAL" clId="{4760724C-CDD5-45C4-9330-64AB42BF835C}" dt="2024-05-30T14:23:15.509" v="5436" actId="1076"/>
          <ac:picMkLst>
            <pc:docMk/>
            <pc:sldMk cId="2034597271" sldId="263"/>
            <ac:picMk id="4" creationId="{522F3EA7-A51E-B7EC-8E80-9C6E146F3714}"/>
          </ac:picMkLst>
        </pc:picChg>
        <pc:picChg chg="mod">
          <ac:chgData name="Hande Tunbak" userId="1604580b-5115-4010-bd74-f4b835723cb9" providerId="ADAL" clId="{4760724C-CDD5-45C4-9330-64AB42BF835C}" dt="2024-05-29T12:57:46.280" v="2696" actId="1076"/>
          <ac:picMkLst>
            <pc:docMk/>
            <pc:sldMk cId="2034597271" sldId="263"/>
            <ac:picMk id="5" creationId="{B6CDF5DB-7DCF-A863-6488-2F1B17B2F95E}"/>
          </ac:picMkLst>
        </pc:picChg>
        <pc:picChg chg="add mod">
          <ac:chgData name="Hande Tunbak" userId="1604580b-5115-4010-bd74-f4b835723cb9" providerId="ADAL" clId="{4760724C-CDD5-45C4-9330-64AB42BF835C}" dt="2024-05-30T14:23:41.280" v="5439" actId="1076"/>
          <ac:picMkLst>
            <pc:docMk/>
            <pc:sldMk cId="2034597271" sldId="263"/>
            <ac:picMk id="16" creationId="{A512FF4B-DF80-3AFC-FECF-7F20E5D3F621}"/>
          </ac:picMkLst>
        </pc:picChg>
        <pc:picChg chg="add del mod">
          <ac:chgData name="Hande Tunbak" userId="1604580b-5115-4010-bd74-f4b835723cb9" providerId="ADAL" clId="{4760724C-CDD5-45C4-9330-64AB42BF835C}" dt="2024-05-29T08:03:06.363" v="1121" actId="21"/>
          <ac:picMkLst>
            <pc:docMk/>
            <pc:sldMk cId="2034597271" sldId="263"/>
            <ac:picMk id="23" creationId="{BCCC313F-88FE-6503-7728-CEC6B19E5640}"/>
          </ac:picMkLst>
        </pc:picChg>
        <pc:picChg chg="add del mod">
          <ac:chgData name="Hande Tunbak" userId="1604580b-5115-4010-bd74-f4b835723cb9" providerId="ADAL" clId="{4760724C-CDD5-45C4-9330-64AB42BF835C}" dt="2024-05-29T20:16:40.145" v="3230" actId="478"/>
          <ac:picMkLst>
            <pc:docMk/>
            <pc:sldMk cId="2034597271" sldId="263"/>
            <ac:picMk id="25" creationId="{EAC67065-9598-BF46-1FB0-542ABC11C127}"/>
          </ac:picMkLst>
        </pc:picChg>
        <pc:picChg chg="add del mod">
          <ac:chgData name="Hande Tunbak" userId="1604580b-5115-4010-bd74-f4b835723cb9" providerId="ADAL" clId="{4760724C-CDD5-45C4-9330-64AB42BF835C}" dt="2024-05-29T12:12:00.201" v="2237" actId="478"/>
          <ac:picMkLst>
            <pc:docMk/>
            <pc:sldMk cId="2034597271" sldId="263"/>
            <ac:picMk id="27" creationId="{BDCEE5A0-1614-07BE-D719-0372DF465A54}"/>
          </ac:picMkLst>
        </pc:picChg>
        <pc:picChg chg="add del mod">
          <ac:chgData name="Hande Tunbak" userId="1604580b-5115-4010-bd74-f4b835723cb9" providerId="ADAL" clId="{4760724C-CDD5-45C4-9330-64AB42BF835C}" dt="2024-05-29T12:27:47.428" v="2443" actId="478"/>
          <ac:picMkLst>
            <pc:docMk/>
            <pc:sldMk cId="2034597271" sldId="263"/>
            <ac:picMk id="28" creationId="{89888088-C85D-D811-5ED4-85B15B1379CE}"/>
          </ac:picMkLst>
        </pc:picChg>
        <pc:picChg chg="add mod">
          <ac:chgData name="Hande Tunbak" userId="1604580b-5115-4010-bd74-f4b835723cb9" providerId="ADAL" clId="{4760724C-CDD5-45C4-9330-64AB42BF835C}" dt="2024-05-30T09:18:30.011" v="3791" actId="164"/>
          <ac:picMkLst>
            <pc:docMk/>
            <pc:sldMk cId="2034597271" sldId="263"/>
            <ac:picMk id="37" creationId="{164BD9D0-F85C-845B-1F23-588BEC4C569B}"/>
          </ac:picMkLst>
        </pc:picChg>
        <pc:picChg chg="add mod">
          <ac:chgData name="Hande Tunbak" userId="1604580b-5115-4010-bd74-f4b835723cb9" providerId="ADAL" clId="{4760724C-CDD5-45C4-9330-64AB42BF835C}" dt="2024-05-30T09:18:30.011" v="3791" actId="164"/>
          <ac:picMkLst>
            <pc:docMk/>
            <pc:sldMk cId="2034597271" sldId="263"/>
            <ac:picMk id="39" creationId="{6ADF8D5A-8337-89FB-388A-A40682185D90}"/>
          </ac:picMkLst>
        </pc:picChg>
        <pc:picChg chg="add del mod">
          <ac:chgData name="Hande Tunbak" userId="1604580b-5115-4010-bd74-f4b835723cb9" providerId="ADAL" clId="{4760724C-CDD5-45C4-9330-64AB42BF835C}" dt="2024-05-29T20:16:39.465" v="3229" actId="478"/>
          <ac:picMkLst>
            <pc:docMk/>
            <pc:sldMk cId="2034597271" sldId="263"/>
            <ac:picMk id="41" creationId="{D4BF0CEC-D8CC-37BD-591C-2EF811097C02}"/>
          </ac:picMkLst>
        </pc:picChg>
        <pc:picChg chg="add mod">
          <ac:chgData name="Hande Tunbak" userId="1604580b-5115-4010-bd74-f4b835723cb9" providerId="ADAL" clId="{4760724C-CDD5-45C4-9330-64AB42BF835C}" dt="2024-05-29T12:52:17.959" v="2591" actId="164"/>
          <ac:picMkLst>
            <pc:docMk/>
            <pc:sldMk cId="2034597271" sldId="263"/>
            <ac:picMk id="43" creationId="{FCB751A1-68CB-0A67-525C-5F1E137DCFCB}"/>
          </ac:picMkLst>
        </pc:picChg>
        <pc:picChg chg="add del mod">
          <ac:chgData name="Hande Tunbak" userId="1604580b-5115-4010-bd74-f4b835723cb9" providerId="ADAL" clId="{4760724C-CDD5-45C4-9330-64AB42BF835C}" dt="2024-05-30T06:48:45.841" v="3704" actId="478"/>
          <ac:picMkLst>
            <pc:docMk/>
            <pc:sldMk cId="2034597271" sldId="263"/>
            <ac:picMk id="61" creationId="{6A6FBAE6-4A56-7D7D-D5C5-FFE0B4A6FB3F}"/>
          </ac:picMkLst>
        </pc:picChg>
        <pc:picChg chg="add del mod">
          <ac:chgData name="Hande Tunbak" userId="1604580b-5115-4010-bd74-f4b835723cb9" providerId="ADAL" clId="{4760724C-CDD5-45C4-9330-64AB42BF835C}" dt="2024-05-29T20:25:51.343" v="3265" actId="478"/>
          <ac:picMkLst>
            <pc:docMk/>
            <pc:sldMk cId="2034597271" sldId="263"/>
            <ac:picMk id="63" creationId="{1E612D15-BB53-A938-B676-248FA7F0F99C}"/>
          </ac:picMkLst>
        </pc:picChg>
        <pc:picChg chg="add del mod">
          <ac:chgData name="Hande Tunbak" userId="1604580b-5115-4010-bd74-f4b835723cb9" providerId="ADAL" clId="{4760724C-CDD5-45C4-9330-64AB42BF835C}" dt="2024-05-29T20:27:11.976" v="3276" actId="478"/>
          <ac:picMkLst>
            <pc:docMk/>
            <pc:sldMk cId="2034597271" sldId="263"/>
            <ac:picMk id="65" creationId="{5BFCD443-600B-BEF5-7C7A-A4BB3D27D315}"/>
          </ac:picMkLst>
        </pc:picChg>
        <pc:picChg chg="add del mod">
          <ac:chgData name="Hande Tunbak" userId="1604580b-5115-4010-bd74-f4b835723cb9" providerId="ADAL" clId="{4760724C-CDD5-45C4-9330-64AB42BF835C}" dt="2024-05-29T20:28:02.902" v="3279" actId="21"/>
          <ac:picMkLst>
            <pc:docMk/>
            <pc:sldMk cId="2034597271" sldId="263"/>
            <ac:picMk id="67" creationId="{08C371A4-A863-40C0-AFD7-94EEA23D2D2E}"/>
          </ac:picMkLst>
        </pc:picChg>
        <pc:picChg chg="add mod">
          <ac:chgData name="Hande Tunbak" userId="1604580b-5115-4010-bd74-f4b835723cb9" providerId="ADAL" clId="{4760724C-CDD5-45C4-9330-64AB42BF835C}" dt="2024-05-30T09:18:30.011" v="3791" actId="164"/>
          <ac:picMkLst>
            <pc:docMk/>
            <pc:sldMk cId="2034597271" sldId="263"/>
            <ac:picMk id="69" creationId="{56EA3D41-4B78-0775-A95D-F19CA9987024}"/>
          </ac:picMkLst>
        </pc:picChg>
        <pc:picChg chg="add mod">
          <ac:chgData name="Hande Tunbak" userId="1604580b-5115-4010-bd74-f4b835723cb9" providerId="ADAL" clId="{4760724C-CDD5-45C4-9330-64AB42BF835C}" dt="2024-05-30T09:18:30.011" v="3791" actId="164"/>
          <ac:picMkLst>
            <pc:docMk/>
            <pc:sldMk cId="2034597271" sldId="263"/>
            <ac:picMk id="72" creationId="{1F1746AF-58C5-5999-BCE0-681A793DE939}"/>
          </ac:picMkLst>
        </pc:picChg>
        <pc:picChg chg="add del mod">
          <ac:chgData name="Hande Tunbak" userId="1604580b-5115-4010-bd74-f4b835723cb9" providerId="ADAL" clId="{4760724C-CDD5-45C4-9330-64AB42BF835C}" dt="2024-05-30T14:22:41.854" v="5432" actId="478"/>
          <ac:picMkLst>
            <pc:docMk/>
            <pc:sldMk cId="2034597271" sldId="263"/>
            <ac:picMk id="79" creationId="{888AAF99-2D8D-7985-41F9-0C89B0438339}"/>
          </ac:picMkLst>
        </pc:picChg>
        <pc:cxnChg chg="add mod">
          <ac:chgData name="Hande Tunbak" userId="1604580b-5115-4010-bd74-f4b835723cb9" providerId="ADAL" clId="{4760724C-CDD5-45C4-9330-64AB42BF835C}" dt="2024-05-30T09:18:30.011" v="3791" actId="164"/>
          <ac:cxnSpMkLst>
            <pc:docMk/>
            <pc:sldMk cId="2034597271" sldId="263"/>
            <ac:cxnSpMk id="58" creationId="{ABCF1D8D-1AAE-DA3A-2AB8-DA220D7E539E}"/>
          </ac:cxnSpMkLst>
        </pc:cxnChg>
        <pc:cxnChg chg="add mod">
          <ac:chgData name="Hande Tunbak" userId="1604580b-5115-4010-bd74-f4b835723cb9" providerId="ADAL" clId="{4760724C-CDD5-45C4-9330-64AB42BF835C}" dt="2024-05-30T09:18:30.011" v="3791" actId="164"/>
          <ac:cxnSpMkLst>
            <pc:docMk/>
            <pc:sldMk cId="2034597271" sldId="263"/>
            <ac:cxnSpMk id="59" creationId="{3B8CC538-3764-E7E7-0241-A6B7F0DD53D7}"/>
          </ac:cxnSpMkLst>
        </pc:cxnChg>
      </pc:sldChg>
      <pc:sldChg chg="addSp modSp new mod">
        <pc:chgData name="Hande Tunbak" userId="1604580b-5115-4010-bd74-f4b835723cb9" providerId="ADAL" clId="{4760724C-CDD5-45C4-9330-64AB42BF835C}" dt="2024-05-30T09:49:42.743" v="3955" actId="1076"/>
        <pc:sldMkLst>
          <pc:docMk/>
          <pc:sldMk cId="4239137379" sldId="264"/>
        </pc:sldMkLst>
        <pc:picChg chg="add mod">
          <ac:chgData name="Hande Tunbak" userId="1604580b-5115-4010-bd74-f4b835723cb9" providerId="ADAL" clId="{4760724C-CDD5-45C4-9330-64AB42BF835C}" dt="2024-05-30T09:49:41.740" v="3954" actId="1076"/>
          <ac:picMkLst>
            <pc:docMk/>
            <pc:sldMk cId="4239137379" sldId="264"/>
            <ac:picMk id="5" creationId="{DD82C3EA-4247-37DB-B671-781BE5236163}"/>
          </ac:picMkLst>
        </pc:picChg>
        <pc:picChg chg="add mod">
          <ac:chgData name="Hande Tunbak" userId="1604580b-5115-4010-bd74-f4b835723cb9" providerId="ADAL" clId="{4760724C-CDD5-45C4-9330-64AB42BF835C}" dt="2024-05-30T09:49:42.743" v="3955" actId="1076"/>
          <ac:picMkLst>
            <pc:docMk/>
            <pc:sldMk cId="4239137379" sldId="264"/>
            <ac:picMk id="7" creationId="{DEA96E14-46B0-3703-9542-81D7456F9FCC}"/>
          </ac:picMkLst>
        </pc:picChg>
      </pc:sldChg>
      <pc:sldChg chg="addSp delSp modSp new mod ord setBg">
        <pc:chgData name="Hande Tunbak" userId="1604580b-5115-4010-bd74-f4b835723cb9" providerId="ADAL" clId="{4760724C-CDD5-45C4-9330-64AB42BF835C}" dt="2024-05-30T14:35:39.374" v="5922" actId="20577"/>
        <pc:sldMkLst>
          <pc:docMk/>
          <pc:sldMk cId="3905023341" sldId="265"/>
        </pc:sldMkLst>
        <pc:spChg chg="mod">
          <ac:chgData name="Hande Tunbak" userId="1604580b-5115-4010-bd74-f4b835723cb9" providerId="ADAL" clId="{4760724C-CDD5-45C4-9330-64AB42BF835C}" dt="2024-05-30T14:32:21.558" v="5605" actId="26606"/>
          <ac:spMkLst>
            <pc:docMk/>
            <pc:sldMk cId="3905023341" sldId="265"/>
            <ac:spMk id="2" creationId="{0DA7B54C-A822-FEFD-6A05-12585FAF0B95}"/>
          </ac:spMkLst>
        </pc:spChg>
        <pc:spChg chg="add mod">
          <ac:chgData name="Hande Tunbak" userId="1604580b-5115-4010-bd74-f4b835723cb9" providerId="ADAL" clId="{4760724C-CDD5-45C4-9330-64AB42BF835C}" dt="2024-05-30T14:35:39.374" v="5922" actId="20577"/>
          <ac:spMkLst>
            <pc:docMk/>
            <pc:sldMk cId="3905023341" sldId="265"/>
            <ac:spMk id="3" creationId="{0155298D-ACD8-5C18-B89B-8737EF9C054C}"/>
          </ac:spMkLst>
        </pc:spChg>
        <pc:spChg chg="del">
          <ac:chgData name="Hande Tunbak" userId="1604580b-5115-4010-bd74-f4b835723cb9" providerId="ADAL" clId="{4760724C-CDD5-45C4-9330-64AB42BF835C}" dt="2024-05-30T13:14:30.774" v="4802"/>
          <ac:spMkLst>
            <pc:docMk/>
            <pc:sldMk cId="3905023341" sldId="265"/>
            <ac:spMk id="3" creationId="{1578A266-EE63-40CB-8EE8-E3E9364DBAFF}"/>
          </ac:spMkLst>
        </pc:spChg>
        <pc:spChg chg="add del">
          <ac:chgData name="Hande Tunbak" userId="1604580b-5115-4010-bd74-f4b835723cb9" providerId="ADAL" clId="{4760724C-CDD5-45C4-9330-64AB42BF835C}" dt="2024-05-30T14:32:21.558" v="5605" actId="26606"/>
          <ac:spMkLst>
            <pc:docMk/>
            <pc:sldMk cId="3905023341" sldId="265"/>
            <ac:spMk id="9" creationId="{963038BC-9FCB-466B-8EE5-7B0DC8F25C95}"/>
          </ac:spMkLst>
        </pc:spChg>
        <pc:spChg chg="add del">
          <ac:chgData name="Hande Tunbak" userId="1604580b-5115-4010-bd74-f4b835723cb9" providerId="ADAL" clId="{4760724C-CDD5-45C4-9330-64AB42BF835C}" dt="2024-05-30T14:32:21.558" v="5605" actId="26606"/>
          <ac:spMkLst>
            <pc:docMk/>
            <pc:sldMk cId="3905023341" sldId="265"/>
            <ac:spMk id="11" creationId="{058F4797-C77D-4821-B8FF-057D7524C62D}"/>
          </ac:spMkLst>
        </pc:spChg>
        <pc:spChg chg="add del">
          <ac:chgData name="Hande Tunbak" userId="1604580b-5115-4010-bd74-f4b835723cb9" providerId="ADAL" clId="{4760724C-CDD5-45C4-9330-64AB42BF835C}" dt="2024-05-30T14:32:21.558" v="5605" actId="26606"/>
          <ac:spMkLst>
            <pc:docMk/>
            <pc:sldMk cId="3905023341" sldId="265"/>
            <ac:spMk id="13" creationId="{290CB3DB-B42E-47BF-A595-527CB329A21A}"/>
          </ac:spMkLst>
        </pc:spChg>
        <pc:spChg chg="add">
          <ac:chgData name="Hande Tunbak" userId="1604580b-5115-4010-bd74-f4b835723cb9" providerId="ADAL" clId="{4760724C-CDD5-45C4-9330-64AB42BF835C}" dt="2024-05-30T14:32:21.558" v="5605" actId="26606"/>
          <ac:spMkLst>
            <pc:docMk/>
            <pc:sldMk cId="3905023341" sldId="265"/>
            <ac:spMk id="15" creationId="{BCED4D40-4B67-4331-AC48-79B82B4A47D8}"/>
          </ac:spMkLst>
        </pc:spChg>
        <pc:spChg chg="add">
          <ac:chgData name="Hande Tunbak" userId="1604580b-5115-4010-bd74-f4b835723cb9" providerId="ADAL" clId="{4760724C-CDD5-45C4-9330-64AB42BF835C}" dt="2024-05-30T14:32:21.558" v="5605" actId="26606"/>
          <ac:spMkLst>
            <pc:docMk/>
            <pc:sldMk cId="3905023341" sldId="265"/>
            <ac:spMk id="16" creationId="{670CEDEF-4F34-412E-84EE-329C1E936AF5}"/>
          </ac:spMkLst>
        </pc:spChg>
        <pc:spChg chg="add del">
          <ac:chgData name="Hande Tunbak" userId="1604580b-5115-4010-bd74-f4b835723cb9" providerId="ADAL" clId="{4760724C-CDD5-45C4-9330-64AB42BF835C}" dt="2024-05-30T14:32:08.345" v="5604" actId="26606"/>
          <ac:spMkLst>
            <pc:docMk/>
            <pc:sldMk cId="3905023341" sldId="265"/>
            <ac:spMk id="18" creationId="{BCC81228-CEA3-402B-B8E5-688F5BFA7876}"/>
          </ac:spMkLst>
        </pc:spChg>
        <pc:spChg chg="add del">
          <ac:chgData name="Hande Tunbak" userId="1604580b-5115-4010-bd74-f4b835723cb9" providerId="ADAL" clId="{4760724C-CDD5-45C4-9330-64AB42BF835C}" dt="2024-05-30T14:32:08.345" v="5604" actId="26606"/>
          <ac:spMkLst>
            <pc:docMk/>
            <pc:sldMk cId="3905023341" sldId="265"/>
            <ac:spMk id="20" creationId="{BC0916B8-FF7A-4ECB-9FD7-C7668658D9B4}"/>
          </ac:spMkLst>
        </pc:spChg>
        <pc:spChg chg="add del">
          <ac:chgData name="Hande Tunbak" userId="1604580b-5115-4010-bd74-f4b835723cb9" providerId="ADAL" clId="{4760724C-CDD5-45C4-9330-64AB42BF835C}" dt="2024-05-30T14:32:08.345" v="5604" actId="26606"/>
          <ac:spMkLst>
            <pc:docMk/>
            <pc:sldMk cId="3905023341" sldId="265"/>
            <ac:spMk id="22" creationId="{9DC011D4-C95F-4B2E-9A3C-A46DCDE956DC}"/>
          </ac:spMkLst>
        </pc:spChg>
        <pc:graphicFrameChg chg="add mod ord modGraphic">
          <ac:chgData name="Hande Tunbak" userId="1604580b-5115-4010-bd74-f4b835723cb9" providerId="ADAL" clId="{4760724C-CDD5-45C4-9330-64AB42BF835C}" dt="2024-05-30T14:32:21.558" v="5605" actId="26606"/>
          <ac:graphicFrameMkLst>
            <pc:docMk/>
            <pc:sldMk cId="3905023341" sldId="265"/>
            <ac:graphicFrameMk id="4" creationId="{325FA778-22C9-7517-A3D2-B57B58EE05C3}"/>
          </ac:graphicFrameMkLst>
        </pc:graphicFrameChg>
      </pc:sldChg>
      <pc:sldChg chg="addSp delSp modSp new mod setBg">
        <pc:chgData name="Hande Tunbak" userId="1604580b-5115-4010-bd74-f4b835723cb9" providerId="ADAL" clId="{4760724C-CDD5-45C4-9330-64AB42BF835C}" dt="2024-05-30T14:25:45.254" v="5535" actId="20577"/>
        <pc:sldMkLst>
          <pc:docMk/>
          <pc:sldMk cId="850656713" sldId="266"/>
        </pc:sldMkLst>
        <pc:spChg chg="add mod">
          <ac:chgData name="Hande Tunbak" userId="1604580b-5115-4010-bd74-f4b835723cb9" providerId="ADAL" clId="{4760724C-CDD5-45C4-9330-64AB42BF835C}" dt="2024-05-30T14:19:58.693" v="5418"/>
          <ac:spMkLst>
            <pc:docMk/>
            <pc:sldMk cId="850656713" sldId="266"/>
            <ac:spMk id="2" creationId="{398DC80C-D2E3-3F4D-9B90-7B0C7F098136}"/>
          </ac:spMkLst>
        </pc:spChg>
        <pc:spChg chg="del">
          <ac:chgData name="Hande Tunbak" userId="1604580b-5115-4010-bd74-f4b835723cb9" providerId="ADAL" clId="{4760724C-CDD5-45C4-9330-64AB42BF835C}" dt="2024-05-30T13:20:40.840" v="4814" actId="478"/>
          <ac:spMkLst>
            <pc:docMk/>
            <pc:sldMk cId="850656713" sldId="266"/>
            <ac:spMk id="2" creationId="{8A7D5124-0580-9C73-8954-328072C0CE68}"/>
          </ac:spMkLst>
        </pc:spChg>
        <pc:spChg chg="add mod">
          <ac:chgData name="Hande Tunbak" userId="1604580b-5115-4010-bd74-f4b835723cb9" providerId="ADAL" clId="{4760724C-CDD5-45C4-9330-64AB42BF835C}" dt="2024-05-30T14:25:45.254" v="5535" actId="20577"/>
          <ac:spMkLst>
            <pc:docMk/>
            <pc:sldMk cId="850656713" sldId="266"/>
            <ac:spMk id="3" creationId="{94C1D21C-B73E-DAD8-C480-02BD6DA05E1B}"/>
          </ac:spMkLst>
        </pc:spChg>
        <pc:spChg chg="del">
          <ac:chgData name="Hande Tunbak" userId="1604580b-5115-4010-bd74-f4b835723cb9" providerId="ADAL" clId="{4760724C-CDD5-45C4-9330-64AB42BF835C}" dt="2024-05-30T13:20:40.071" v="4813" actId="478"/>
          <ac:spMkLst>
            <pc:docMk/>
            <pc:sldMk cId="850656713" sldId="266"/>
            <ac:spMk id="3" creationId="{C80F1CCF-7CAC-3296-98B8-54FB7BC4FD44}"/>
          </ac:spMkLst>
        </pc:spChg>
        <pc:spChg chg="add del">
          <ac:chgData name="Hande Tunbak" userId="1604580b-5115-4010-bd74-f4b835723cb9" providerId="ADAL" clId="{4760724C-CDD5-45C4-9330-64AB42BF835C}" dt="2024-05-30T13:25:28.418" v="4874" actId="26606"/>
          <ac:spMkLst>
            <pc:docMk/>
            <pc:sldMk cId="850656713" sldId="266"/>
            <ac:spMk id="12" creationId="{1500B4A4-B1F1-41EA-886A-B8A210DBCA3B}"/>
          </ac:spMkLst>
        </pc:spChg>
        <pc:spChg chg="add del">
          <ac:chgData name="Hande Tunbak" userId="1604580b-5115-4010-bd74-f4b835723cb9" providerId="ADAL" clId="{4760724C-CDD5-45C4-9330-64AB42BF835C}" dt="2024-05-30T13:25:28.418" v="4874" actId="26606"/>
          <ac:spMkLst>
            <pc:docMk/>
            <pc:sldMk cId="850656713" sldId="266"/>
            <ac:spMk id="14" creationId="{5E55A99C-0BDC-4DBE-8E40-9FA66F629FA1}"/>
          </ac:spMkLst>
        </pc:spChg>
        <pc:spChg chg="add">
          <ac:chgData name="Hande Tunbak" userId="1604580b-5115-4010-bd74-f4b835723cb9" providerId="ADAL" clId="{4760724C-CDD5-45C4-9330-64AB42BF835C}" dt="2024-05-30T13:25:28.424" v="4875" actId="26606"/>
          <ac:spMkLst>
            <pc:docMk/>
            <pc:sldMk cId="850656713" sldId="266"/>
            <ac:spMk id="18" creationId="{A9F529C3-C941-49FD-8C67-82F134F64BDB}"/>
          </ac:spMkLst>
        </pc:spChg>
        <pc:spChg chg="add">
          <ac:chgData name="Hande Tunbak" userId="1604580b-5115-4010-bd74-f4b835723cb9" providerId="ADAL" clId="{4760724C-CDD5-45C4-9330-64AB42BF835C}" dt="2024-05-30T13:25:28.424" v="4875" actId="26606"/>
          <ac:spMkLst>
            <pc:docMk/>
            <pc:sldMk cId="850656713" sldId="266"/>
            <ac:spMk id="19" creationId="{20586029-32A0-47E5-9AEC-AE3ABA6B94D0}"/>
          </ac:spMkLst>
        </pc:spChg>
        <pc:picChg chg="add mod">
          <ac:chgData name="Hande Tunbak" userId="1604580b-5115-4010-bd74-f4b835723cb9" providerId="ADAL" clId="{4760724C-CDD5-45C4-9330-64AB42BF835C}" dt="2024-05-30T13:25:28.424" v="4875" actId="26606"/>
          <ac:picMkLst>
            <pc:docMk/>
            <pc:sldMk cId="850656713" sldId="266"/>
            <ac:picMk id="5" creationId="{59C3973D-8DC2-86B4-9989-F3DF28547E72}"/>
          </ac:picMkLst>
        </pc:picChg>
        <pc:picChg chg="add mod">
          <ac:chgData name="Hande Tunbak" userId="1604580b-5115-4010-bd74-f4b835723cb9" providerId="ADAL" clId="{4760724C-CDD5-45C4-9330-64AB42BF835C}" dt="2024-05-30T13:25:28.424" v="4875" actId="26606"/>
          <ac:picMkLst>
            <pc:docMk/>
            <pc:sldMk cId="850656713" sldId="266"/>
            <ac:picMk id="7" creationId="{F3A57D80-AE67-D7B2-04F9-D945390DE233}"/>
          </ac:picMkLst>
        </pc:picChg>
        <pc:cxnChg chg="add del">
          <ac:chgData name="Hande Tunbak" userId="1604580b-5115-4010-bd74-f4b835723cb9" providerId="ADAL" clId="{4760724C-CDD5-45C4-9330-64AB42BF835C}" dt="2024-05-30T13:25:28.418" v="4874" actId="26606"/>
          <ac:cxnSpMkLst>
            <pc:docMk/>
            <pc:sldMk cId="850656713" sldId="266"/>
            <ac:cxnSpMk id="16" creationId="{5D1CEE39-A6DC-4DE0-9789-206F1A9888BB}"/>
          </ac:cxnSpMkLst>
        </pc:cxnChg>
        <pc:cxnChg chg="add">
          <ac:chgData name="Hande Tunbak" userId="1604580b-5115-4010-bd74-f4b835723cb9" providerId="ADAL" clId="{4760724C-CDD5-45C4-9330-64AB42BF835C}" dt="2024-05-30T13:25:28.424" v="4875" actId="26606"/>
          <ac:cxnSpMkLst>
            <pc:docMk/>
            <pc:sldMk cId="850656713" sldId="266"/>
            <ac:cxnSpMk id="20" creationId="{8C730EAB-A532-4295-A302-FB4B90DB9F5E}"/>
          </ac:cxnSpMkLst>
        </pc:cxnChg>
      </pc:sldChg>
      <pc:sldChg chg="addSp delSp modSp new mod setBg">
        <pc:chgData name="Hande Tunbak" userId="1604580b-5115-4010-bd74-f4b835723cb9" providerId="ADAL" clId="{4760724C-CDD5-45C4-9330-64AB42BF835C}" dt="2024-05-30T14:25:35.156" v="5523" actId="20577"/>
        <pc:sldMkLst>
          <pc:docMk/>
          <pc:sldMk cId="2384158750" sldId="267"/>
        </pc:sldMkLst>
        <pc:spChg chg="add mod">
          <ac:chgData name="Hande Tunbak" userId="1604580b-5115-4010-bd74-f4b835723cb9" providerId="ADAL" clId="{4760724C-CDD5-45C4-9330-64AB42BF835C}" dt="2024-05-30T14:19:59.839" v="5419"/>
          <ac:spMkLst>
            <pc:docMk/>
            <pc:sldMk cId="2384158750" sldId="267"/>
            <ac:spMk id="2" creationId="{3DC2FC03-EE0C-EB05-8BD5-08A17B27D981}"/>
          </ac:spMkLst>
        </pc:spChg>
        <pc:spChg chg="del">
          <ac:chgData name="Hande Tunbak" userId="1604580b-5115-4010-bd74-f4b835723cb9" providerId="ADAL" clId="{4760724C-CDD5-45C4-9330-64AB42BF835C}" dt="2024-05-30T13:24:54.953" v="4865" actId="478"/>
          <ac:spMkLst>
            <pc:docMk/>
            <pc:sldMk cId="2384158750" sldId="267"/>
            <ac:spMk id="2" creationId="{5A614441-C0BE-D64E-5ECC-B005801EDA03}"/>
          </ac:spMkLst>
        </pc:spChg>
        <pc:spChg chg="add del mod">
          <ac:chgData name="Hande Tunbak" userId="1604580b-5115-4010-bd74-f4b835723cb9" providerId="ADAL" clId="{4760724C-CDD5-45C4-9330-64AB42BF835C}" dt="2024-05-30T14:21:21.866" v="5430" actId="478"/>
          <ac:spMkLst>
            <pc:docMk/>
            <pc:sldMk cId="2384158750" sldId="267"/>
            <ac:spMk id="3" creationId="{000B6A42-33AD-F7F5-C6E2-68C7BA811D8A}"/>
          </ac:spMkLst>
        </pc:spChg>
        <pc:spChg chg="del">
          <ac:chgData name="Hande Tunbak" userId="1604580b-5115-4010-bd74-f4b835723cb9" providerId="ADAL" clId="{4760724C-CDD5-45C4-9330-64AB42BF835C}" dt="2024-05-30T13:24:56.315" v="4866" actId="478"/>
          <ac:spMkLst>
            <pc:docMk/>
            <pc:sldMk cId="2384158750" sldId="267"/>
            <ac:spMk id="3" creationId="{02155D76-4BEB-4E3B-A309-817984BC32CC}"/>
          </ac:spMkLst>
        </pc:spChg>
        <pc:spChg chg="add del mod">
          <ac:chgData name="Hande Tunbak" userId="1604580b-5115-4010-bd74-f4b835723cb9" providerId="ADAL" clId="{4760724C-CDD5-45C4-9330-64AB42BF835C}" dt="2024-05-30T14:21:25.654" v="5431" actId="478"/>
          <ac:spMkLst>
            <pc:docMk/>
            <pc:sldMk cId="2384158750" sldId="267"/>
            <ac:spMk id="6" creationId="{48E3EAFD-D4A4-1C5B-83B5-8A07227F128A}"/>
          </ac:spMkLst>
        </pc:spChg>
        <pc:spChg chg="add mod">
          <ac:chgData name="Hande Tunbak" userId="1604580b-5115-4010-bd74-f4b835723cb9" providerId="ADAL" clId="{4760724C-CDD5-45C4-9330-64AB42BF835C}" dt="2024-05-30T14:25:35.156" v="5523" actId="20577"/>
          <ac:spMkLst>
            <pc:docMk/>
            <pc:sldMk cId="2384158750" sldId="267"/>
            <ac:spMk id="8" creationId="{20B7555C-E5E6-A0EC-13C9-A521299D6CEC}"/>
          </ac:spMkLst>
        </pc:spChg>
        <pc:spChg chg="add">
          <ac:chgData name="Hande Tunbak" userId="1604580b-5115-4010-bd74-f4b835723cb9" providerId="ADAL" clId="{4760724C-CDD5-45C4-9330-64AB42BF835C}" dt="2024-05-30T13:25:22.565" v="4872" actId="26606"/>
          <ac:spMkLst>
            <pc:docMk/>
            <pc:sldMk cId="2384158750" sldId="267"/>
            <ac:spMk id="12" creationId="{A9F529C3-C941-49FD-8C67-82F134F64BDB}"/>
          </ac:spMkLst>
        </pc:spChg>
        <pc:spChg chg="add">
          <ac:chgData name="Hande Tunbak" userId="1604580b-5115-4010-bd74-f4b835723cb9" providerId="ADAL" clId="{4760724C-CDD5-45C4-9330-64AB42BF835C}" dt="2024-05-30T13:25:22.565" v="4872" actId="26606"/>
          <ac:spMkLst>
            <pc:docMk/>
            <pc:sldMk cId="2384158750" sldId="267"/>
            <ac:spMk id="14" creationId="{20586029-32A0-47E5-9AEC-AE3ABA6B94D0}"/>
          </ac:spMkLst>
        </pc:spChg>
        <pc:picChg chg="add mod">
          <ac:chgData name="Hande Tunbak" userId="1604580b-5115-4010-bd74-f4b835723cb9" providerId="ADAL" clId="{4760724C-CDD5-45C4-9330-64AB42BF835C}" dt="2024-05-30T13:25:22.565" v="4872" actId="26606"/>
          <ac:picMkLst>
            <pc:docMk/>
            <pc:sldMk cId="2384158750" sldId="267"/>
            <ac:picMk id="5" creationId="{3E16FE91-AA96-476F-4321-7CF7D881D716}"/>
          </ac:picMkLst>
        </pc:picChg>
        <pc:picChg chg="add mod">
          <ac:chgData name="Hande Tunbak" userId="1604580b-5115-4010-bd74-f4b835723cb9" providerId="ADAL" clId="{4760724C-CDD5-45C4-9330-64AB42BF835C}" dt="2024-05-30T13:25:22.565" v="4872" actId="26606"/>
          <ac:picMkLst>
            <pc:docMk/>
            <pc:sldMk cId="2384158750" sldId="267"/>
            <ac:picMk id="7" creationId="{1731929C-3960-43A3-AD42-48339233F027}"/>
          </ac:picMkLst>
        </pc:picChg>
        <pc:cxnChg chg="add">
          <ac:chgData name="Hande Tunbak" userId="1604580b-5115-4010-bd74-f4b835723cb9" providerId="ADAL" clId="{4760724C-CDD5-45C4-9330-64AB42BF835C}" dt="2024-05-30T13:25:22.565" v="4872" actId="26606"/>
          <ac:cxnSpMkLst>
            <pc:docMk/>
            <pc:sldMk cId="2384158750" sldId="267"/>
            <ac:cxnSpMk id="16" creationId="{8C730EAB-A532-4295-A302-FB4B90DB9F5E}"/>
          </ac:cxnSpMkLst>
        </pc:cxnChg>
      </pc:sldChg>
      <pc:sldChg chg="addSp delSp modSp new mod setBg">
        <pc:chgData name="Hande Tunbak" userId="1604580b-5115-4010-bd74-f4b835723cb9" providerId="ADAL" clId="{4760724C-CDD5-45C4-9330-64AB42BF835C}" dt="2024-05-30T14:25:19.415" v="5505" actId="6549"/>
        <pc:sldMkLst>
          <pc:docMk/>
          <pc:sldMk cId="681377761" sldId="268"/>
        </pc:sldMkLst>
        <pc:spChg chg="del">
          <ac:chgData name="Hande Tunbak" userId="1604580b-5115-4010-bd74-f4b835723cb9" providerId="ADAL" clId="{4760724C-CDD5-45C4-9330-64AB42BF835C}" dt="2024-05-30T13:25:37.310" v="4876" actId="478"/>
          <ac:spMkLst>
            <pc:docMk/>
            <pc:sldMk cId="681377761" sldId="268"/>
            <ac:spMk id="2" creationId="{7DE9C031-AA72-8419-8149-B94048CD1FDE}"/>
          </ac:spMkLst>
        </pc:spChg>
        <pc:spChg chg="add mod">
          <ac:chgData name="Hande Tunbak" userId="1604580b-5115-4010-bd74-f4b835723cb9" providerId="ADAL" clId="{4760724C-CDD5-45C4-9330-64AB42BF835C}" dt="2024-05-30T14:19:43.573" v="5413" actId="113"/>
          <ac:spMkLst>
            <pc:docMk/>
            <pc:sldMk cId="681377761" sldId="268"/>
            <ac:spMk id="2" creationId="{80D738D8-303C-C772-4E8E-8E15EBBA2289}"/>
          </ac:spMkLst>
        </pc:spChg>
        <pc:spChg chg="add mod">
          <ac:chgData name="Hande Tunbak" userId="1604580b-5115-4010-bd74-f4b835723cb9" providerId="ADAL" clId="{4760724C-CDD5-45C4-9330-64AB42BF835C}" dt="2024-05-30T14:25:19.415" v="5505" actId="6549"/>
          <ac:spMkLst>
            <pc:docMk/>
            <pc:sldMk cId="681377761" sldId="268"/>
            <ac:spMk id="3" creationId="{466B32C7-DEDF-9F9E-AE88-4EACA2F0AD69}"/>
          </ac:spMkLst>
        </pc:spChg>
        <pc:spChg chg="del">
          <ac:chgData name="Hande Tunbak" userId="1604580b-5115-4010-bd74-f4b835723cb9" providerId="ADAL" clId="{4760724C-CDD5-45C4-9330-64AB42BF835C}" dt="2024-05-30T13:25:38.584" v="4877" actId="478"/>
          <ac:spMkLst>
            <pc:docMk/>
            <pc:sldMk cId="681377761" sldId="268"/>
            <ac:spMk id="3" creationId="{F0F21359-AB7A-89D6-D2A1-22A863CDCD54}"/>
          </ac:spMkLst>
        </pc:spChg>
        <pc:spChg chg="add">
          <ac:chgData name="Hande Tunbak" userId="1604580b-5115-4010-bd74-f4b835723cb9" providerId="ADAL" clId="{4760724C-CDD5-45C4-9330-64AB42BF835C}" dt="2024-05-30T13:27:11.266" v="4883" actId="26606"/>
          <ac:spMkLst>
            <pc:docMk/>
            <pc:sldMk cId="681377761" sldId="268"/>
            <ac:spMk id="12" creationId="{A9F529C3-C941-49FD-8C67-82F134F64BDB}"/>
          </ac:spMkLst>
        </pc:spChg>
        <pc:spChg chg="add">
          <ac:chgData name="Hande Tunbak" userId="1604580b-5115-4010-bd74-f4b835723cb9" providerId="ADAL" clId="{4760724C-CDD5-45C4-9330-64AB42BF835C}" dt="2024-05-30T13:27:11.266" v="4883" actId="26606"/>
          <ac:spMkLst>
            <pc:docMk/>
            <pc:sldMk cId="681377761" sldId="268"/>
            <ac:spMk id="14" creationId="{20586029-32A0-47E5-9AEC-AE3ABA6B94D0}"/>
          </ac:spMkLst>
        </pc:spChg>
        <pc:picChg chg="add mod">
          <ac:chgData name="Hande Tunbak" userId="1604580b-5115-4010-bd74-f4b835723cb9" providerId="ADAL" clId="{4760724C-CDD5-45C4-9330-64AB42BF835C}" dt="2024-05-30T13:27:11.266" v="4883" actId="26606"/>
          <ac:picMkLst>
            <pc:docMk/>
            <pc:sldMk cId="681377761" sldId="268"/>
            <ac:picMk id="5" creationId="{992C0C16-5E0A-90BC-8DFC-D1D590999329}"/>
          </ac:picMkLst>
        </pc:picChg>
        <pc:picChg chg="add mod">
          <ac:chgData name="Hande Tunbak" userId="1604580b-5115-4010-bd74-f4b835723cb9" providerId="ADAL" clId="{4760724C-CDD5-45C4-9330-64AB42BF835C}" dt="2024-05-30T13:27:11.266" v="4883" actId="26606"/>
          <ac:picMkLst>
            <pc:docMk/>
            <pc:sldMk cId="681377761" sldId="268"/>
            <ac:picMk id="7" creationId="{052A4794-30FD-82DD-0BA4-CD994F9C3B2D}"/>
          </ac:picMkLst>
        </pc:picChg>
        <pc:cxnChg chg="add">
          <ac:chgData name="Hande Tunbak" userId="1604580b-5115-4010-bd74-f4b835723cb9" providerId="ADAL" clId="{4760724C-CDD5-45C4-9330-64AB42BF835C}" dt="2024-05-30T13:27:11.266" v="4883" actId="26606"/>
          <ac:cxnSpMkLst>
            <pc:docMk/>
            <pc:sldMk cId="681377761" sldId="268"/>
            <ac:cxnSpMk id="16" creationId="{8C730EAB-A532-4295-A302-FB4B90DB9F5E}"/>
          </ac:cxnSpMkLst>
        </pc:cxnChg>
      </pc:sldChg>
      <pc:sldChg chg="addSp delSp modSp new mod setBg">
        <pc:chgData name="Hande Tunbak" userId="1604580b-5115-4010-bd74-f4b835723cb9" providerId="ADAL" clId="{4760724C-CDD5-45C4-9330-64AB42BF835C}" dt="2024-05-30T14:25:05.195" v="5485" actId="20577"/>
        <pc:sldMkLst>
          <pc:docMk/>
          <pc:sldMk cId="449917269" sldId="269"/>
        </pc:sldMkLst>
        <pc:spChg chg="del">
          <ac:chgData name="Hande Tunbak" userId="1604580b-5115-4010-bd74-f4b835723cb9" providerId="ADAL" clId="{4760724C-CDD5-45C4-9330-64AB42BF835C}" dt="2024-05-30T13:28:45.195" v="4892" actId="478"/>
          <ac:spMkLst>
            <pc:docMk/>
            <pc:sldMk cId="449917269" sldId="269"/>
            <ac:spMk id="2" creationId="{55CE5AC5-CA42-960A-0CEE-BDA5B7FF3097}"/>
          </ac:spMkLst>
        </pc:spChg>
        <pc:spChg chg="add mod">
          <ac:chgData name="Hande Tunbak" userId="1604580b-5115-4010-bd74-f4b835723cb9" providerId="ADAL" clId="{4760724C-CDD5-45C4-9330-64AB42BF835C}" dt="2024-05-30T14:19:49.493" v="5414"/>
          <ac:spMkLst>
            <pc:docMk/>
            <pc:sldMk cId="449917269" sldId="269"/>
            <ac:spMk id="2" creationId="{56A604FD-6EBD-BDF0-1430-19E48812751C}"/>
          </ac:spMkLst>
        </pc:spChg>
        <pc:spChg chg="add mod">
          <ac:chgData name="Hande Tunbak" userId="1604580b-5115-4010-bd74-f4b835723cb9" providerId="ADAL" clId="{4760724C-CDD5-45C4-9330-64AB42BF835C}" dt="2024-05-30T14:25:05.195" v="5485" actId="20577"/>
          <ac:spMkLst>
            <pc:docMk/>
            <pc:sldMk cId="449917269" sldId="269"/>
            <ac:spMk id="3" creationId="{7C9F27C3-C580-F657-61F5-C60451ED26E9}"/>
          </ac:spMkLst>
        </pc:spChg>
        <pc:spChg chg="del">
          <ac:chgData name="Hande Tunbak" userId="1604580b-5115-4010-bd74-f4b835723cb9" providerId="ADAL" clId="{4760724C-CDD5-45C4-9330-64AB42BF835C}" dt="2024-05-30T13:28:06.377" v="4884" actId="22"/>
          <ac:spMkLst>
            <pc:docMk/>
            <pc:sldMk cId="449917269" sldId="269"/>
            <ac:spMk id="3" creationId="{9E199D4D-EDE2-686B-3087-56E5FDF49EAB}"/>
          </ac:spMkLst>
        </pc:spChg>
        <pc:spChg chg="add">
          <ac:chgData name="Hande Tunbak" userId="1604580b-5115-4010-bd74-f4b835723cb9" providerId="ADAL" clId="{4760724C-CDD5-45C4-9330-64AB42BF835C}" dt="2024-05-30T13:28:47.042" v="4893" actId="26606"/>
          <ac:spMkLst>
            <pc:docMk/>
            <pc:sldMk cId="449917269" sldId="269"/>
            <ac:spMk id="12" creationId="{A9F529C3-C941-49FD-8C67-82F134F64BDB}"/>
          </ac:spMkLst>
        </pc:spChg>
        <pc:spChg chg="add">
          <ac:chgData name="Hande Tunbak" userId="1604580b-5115-4010-bd74-f4b835723cb9" providerId="ADAL" clId="{4760724C-CDD5-45C4-9330-64AB42BF835C}" dt="2024-05-30T13:28:47.042" v="4893" actId="26606"/>
          <ac:spMkLst>
            <pc:docMk/>
            <pc:sldMk cId="449917269" sldId="269"/>
            <ac:spMk id="14" creationId="{20586029-32A0-47E5-9AEC-AE3ABA6B94D0}"/>
          </ac:spMkLst>
        </pc:spChg>
        <pc:picChg chg="add mod ord">
          <ac:chgData name="Hande Tunbak" userId="1604580b-5115-4010-bd74-f4b835723cb9" providerId="ADAL" clId="{4760724C-CDD5-45C4-9330-64AB42BF835C}" dt="2024-05-30T13:28:47.042" v="4893" actId="26606"/>
          <ac:picMkLst>
            <pc:docMk/>
            <pc:sldMk cId="449917269" sldId="269"/>
            <ac:picMk id="5" creationId="{105690A6-A056-0E69-1324-3A3347869549}"/>
          </ac:picMkLst>
        </pc:picChg>
        <pc:picChg chg="add mod">
          <ac:chgData name="Hande Tunbak" userId="1604580b-5115-4010-bd74-f4b835723cb9" providerId="ADAL" clId="{4760724C-CDD5-45C4-9330-64AB42BF835C}" dt="2024-05-30T13:28:47.042" v="4893" actId="26606"/>
          <ac:picMkLst>
            <pc:docMk/>
            <pc:sldMk cId="449917269" sldId="269"/>
            <ac:picMk id="7" creationId="{57C575BF-ACA0-2CDF-3965-BBD3896C116C}"/>
          </ac:picMkLst>
        </pc:picChg>
        <pc:cxnChg chg="add">
          <ac:chgData name="Hande Tunbak" userId="1604580b-5115-4010-bd74-f4b835723cb9" providerId="ADAL" clId="{4760724C-CDD5-45C4-9330-64AB42BF835C}" dt="2024-05-30T13:28:47.042" v="4893" actId="26606"/>
          <ac:cxnSpMkLst>
            <pc:docMk/>
            <pc:sldMk cId="449917269" sldId="269"/>
            <ac:cxnSpMk id="16" creationId="{8C730EAB-A532-4295-A302-FB4B90DB9F5E}"/>
          </ac:cxnSpMkLst>
        </pc:cxnChg>
      </pc:sldChg>
      <pc:sldChg chg="addSp delSp modSp new mod setBg">
        <pc:chgData name="Hande Tunbak" userId="1604580b-5115-4010-bd74-f4b835723cb9" providerId="ADAL" clId="{4760724C-CDD5-45C4-9330-64AB42BF835C}" dt="2024-05-30T14:24:55.013" v="5481" actId="20577"/>
        <pc:sldMkLst>
          <pc:docMk/>
          <pc:sldMk cId="3669183563" sldId="270"/>
        </pc:sldMkLst>
        <pc:spChg chg="add del mod">
          <ac:chgData name="Hande Tunbak" userId="1604580b-5115-4010-bd74-f4b835723cb9" providerId="ADAL" clId="{4760724C-CDD5-45C4-9330-64AB42BF835C}" dt="2024-05-30T14:24:39.016" v="5472" actId="21"/>
          <ac:spMkLst>
            <pc:docMk/>
            <pc:sldMk cId="3669183563" sldId="270"/>
            <ac:spMk id="2" creationId="{7870277A-A725-B6A5-274C-D8D5352AD583}"/>
          </ac:spMkLst>
        </pc:spChg>
        <pc:spChg chg="del">
          <ac:chgData name="Hande Tunbak" userId="1604580b-5115-4010-bd74-f4b835723cb9" providerId="ADAL" clId="{4760724C-CDD5-45C4-9330-64AB42BF835C}" dt="2024-05-30T13:28:50.253" v="4894" actId="478"/>
          <ac:spMkLst>
            <pc:docMk/>
            <pc:sldMk cId="3669183563" sldId="270"/>
            <ac:spMk id="2" creationId="{E588A49E-0CD3-DD61-1E1F-BE2D4B09ED58}"/>
          </ac:spMkLst>
        </pc:spChg>
        <pc:spChg chg="add del mod">
          <ac:chgData name="Hande Tunbak" userId="1604580b-5115-4010-bd74-f4b835723cb9" providerId="ADAL" clId="{4760724C-CDD5-45C4-9330-64AB42BF835C}" dt="2024-05-30T14:24:39.016" v="5472" actId="21"/>
          <ac:spMkLst>
            <pc:docMk/>
            <pc:sldMk cId="3669183563" sldId="270"/>
            <ac:spMk id="3" creationId="{5A110247-869D-CFC7-5A42-951BC385BAB8}"/>
          </ac:spMkLst>
        </pc:spChg>
        <pc:spChg chg="del">
          <ac:chgData name="Hande Tunbak" userId="1604580b-5115-4010-bd74-f4b835723cb9" providerId="ADAL" clId="{4760724C-CDD5-45C4-9330-64AB42BF835C}" dt="2024-05-30T13:28:51.928" v="4895" actId="478"/>
          <ac:spMkLst>
            <pc:docMk/>
            <pc:sldMk cId="3669183563" sldId="270"/>
            <ac:spMk id="3" creationId="{754F4397-ED21-AD5C-936D-D767430DE57E}"/>
          </ac:spMkLst>
        </pc:spChg>
        <pc:spChg chg="add mod">
          <ac:chgData name="Hande Tunbak" userId="1604580b-5115-4010-bd74-f4b835723cb9" providerId="ADAL" clId="{4760724C-CDD5-45C4-9330-64AB42BF835C}" dt="2024-05-30T14:24:43.694" v="5474"/>
          <ac:spMkLst>
            <pc:docMk/>
            <pc:sldMk cId="3669183563" sldId="270"/>
            <ac:spMk id="4" creationId="{7870277A-A725-B6A5-274C-D8D5352AD583}"/>
          </ac:spMkLst>
        </pc:spChg>
        <pc:spChg chg="add mod">
          <ac:chgData name="Hande Tunbak" userId="1604580b-5115-4010-bd74-f4b835723cb9" providerId="ADAL" clId="{4760724C-CDD5-45C4-9330-64AB42BF835C}" dt="2024-05-30T14:24:55.013" v="5481" actId="20577"/>
          <ac:spMkLst>
            <pc:docMk/>
            <pc:sldMk cId="3669183563" sldId="270"/>
            <ac:spMk id="6" creationId="{5A110247-869D-CFC7-5A42-951BC385BAB8}"/>
          </ac:spMkLst>
        </pc:spChg>
        <pc:spChg chg="add">
          <ac:chgData name="Hande Tunbak" userId="1604580b-5115-4010-bd74-f4b835723cb9" providerId="ADAL" clId="{4760724C-CDD5-45C4-9330-64AB42BF835C}" dt="2024-05-30T14:24:41.807" v="5473" actId="26606"/>
          <ac:spMkLst>
            <pc:docMk/>
            <pc:sldMk cId="3669183563" sldId="270"/>
            <ac:spMk id="12" creationId="{A9F529C3-C941-49FD-8C67-82F134F64BDB}"/>
          </ac:spMkLst>
        </pc:spChg>
        <pc:spChg chg="add">
          <ac:chgData name="Hande Tunbak" userId="1604580b-5115-4010-bd74-f4b835723cb9" providerId="ADAL" clId="{4760724C-CDD5-45C4-9330-64AB42BF835C}" dt="2024-05-30T14:24:41.807" v="5473" actId="26606"/>
          <ac:spMkLst>
            <pc:docMk/>
            <pc:sldMk cId="3669183563" sldId="270"/>
            <ac:spMk id="14" creationId="{20586029-32A0-47E5-9AEC-AE3ABA6B94D0}"/>
          </ac:spMkLst>
        </pc:spChg>
        <pc:picChg chg="add mod">
          <ac:chgData name="Hande Tunbak" userId="1604580b-5115-4010-bd74-f4b835723cb9" providerId="ADAL" clId="{4760724C-CDD5-45C4-9330-64AB42BF835C}" dt="2024-05-30T14:24:41.807" v="5473" actId="26606"/>
          <ac:picMkLst>
            <pc:docMk/>
            <pc:sldMk cId="3669183563" sldId="270"/>
            <ac:picMk id="5" creationId="{3AB071CF-691C-79EC-844A-A4F64803D427}"/>
          </ac:picMkLst>
        </pc:picChg>
        <pc:picChg chg="add mod">
          <ac:chgData name="Hande Tunbak" userId="1604580b-5115-4010-bd74-f4b835723cb9" providerId="ADAL" clId="{4760724C-CDD5-45C4-9330-64AB42BF835C}" dt="2024-05-30T14:24:41.807" v="5473" actId="26606"/>
          <ac:picMkLst>
            <pc:docMk/>
            <pc:sldMk cId="3669183563" sldId="270"/>
            <ac:picMk id="7" creationId="{EF8E11F1-C622-FB9B-BED4-225821063FEF}"/>
          </ac:picMkLst>
        </pc:picChg>
        <pc:cxnChg chg="add">
          <ac:chgData name="Hande Tunbak" userId="1604580b-5115-4010-bd74-f4b835723cb9" providerId="ADAL" clId="{4760724C-CDD5-45C4-9330-64AB42BF835C}" dt="2024-05-30T14:24:41.807" v="5473" actId="26606"/>
          <ac:cxnSpMkLst>
            <pc:docMk/>
            <pc:sldMk cId="3669183563" sldId="270"/>
            <ac:cxnSpMk id="16" creationId="{8C730EAB-A532-4295-A302-FB4B90DB9F5E}"/>
          </ac:cxnSpMkLst>
        </pc:cxnChg>
      </pc:sldChg>
      <pc:sldChg chg="addSp delSp modSp new mod setBg">
        <pc:chgData name="Hande Tunbak" userId="1604580b-5115-4010-bd74-f4b835723cb9" providerId="ADAL" clId="{4760724C-CDD5-45C4-9330-64AB42BF835C}" dt="2024-05-30T14:24:23.312" v="5470" actId="20577"/>
        <pc:sldMkLst>
          <pc:docMk/>
          <pc:sldMk cId="3952291129" sldId="271"/>
        </pc:sldMkLst>
        <pc:spChg chg="add mod">
          <ac:chgData name="Hande Tunbak" userId="1604580b-5115-4010-bd74-f4b835723cb9" providerId="ADAL" clId="{4760724C-CDD5-45C4-9330-64AB42BF835C}" dt="2024-05-30T14:19:52.935" v="5416"/>
          <ac:spMkLst>
            <pc:docMk/>
            <pc:sldMk cId="3952291129" sldId="271"/>
            <ac:spMk id="2" creationId="{359181FD-C337-AC7E-8779-05CEE59B3E5D}"/>
          </ac:spMkLst>
        </pc:spChg>
        <pc:spChg chg="del">
          <ac:chgData name="Hande Tunbak" userId="1604580b-5115-4010-bd74-f4b835723cb9" providerId="ADAL" clId="{4760724C-CDD5-45C4-9330-64AB42BF835C}" dt="2024-05-30T13:30:53.272" v="4902" actId="478"/>
          <ac:spMkLst>
            <pc:docMk/>
            <pc:sldMk cId="3952291129" sldId="271"/>
            <ac:spMk id="2" creationId="{64195A53-9A64-18CC-AE4D-0811EBA27C64}"/>
          </ac:spMkLst>
        </pc:spChg>
        <pc:spChg chg="add mod">
          <ac:chgData name="Hande Tunbak" userId="1604580b-5115-4010-bd74-f4b835723cb9" providerId="ADAL" clId="{4760724C-CDD5-45C4-9330-64AB42BF835C}" dt="2024-05-30T14:24:23.312" v="5470" actId="20577"/>
          <ac:spMkLst>
            <pc:docMk/>
            <pc:sldMk cId="3952291129" sldId="271"/>
            <ac:spMk id="3" creationId="{37EB8B18-AE75-D116-C89E-B2AC432FD314}"/>
          </ac:spMkLst>
        </pc:spChg>
        <pc:spChg chg="del">
          <ac:chgData name="Hande Tunbak" userId="1604580b-5115-4010-bd74-f4b835723cb9" providerId="ADAL" clId="{4760724C-CDD5-45C4-9330-64AB42BF835C}" dt="2024-05-30T13:30:54.215" v="4903" actId="478"/>
          <ac:spMkLst>
            <pc:docMk/>
            <pc:sldMk cId="3952291129" sldId="271"/>
            <ac:spMk id="3" creationId="{ADCAD0C2-697D-E57F-CD7A-1D0DC1B019B6}"/>
          </ac:spMkLst>
        </pc:spChg>
        <pc:spChg chg="add">
          <ac:chgData name="Hande Tunbak" userId="1604580b-5115-4010-bd74-f4b835723cb9" providerId="ADAL" clId="{4760724C-CDD5-45C4-9330-64AB42BF835C}" dt="2024-05-30T13:31:12.668" v="4908" actId="26606"/>
          <ac:spMkLst>
            <pc:docMk/>
            <pc:sldMk cId="3952291129" sldId="271"/>
            <ac:spMk id="12" creationId="{A9F529C3-C941-49FD-8C67-82F134F64BDB}"/>
          </ac:spMkLst>
        </pc:spChg>
        <pc:spChg chg="add">
          <ac:chgData name="Hande Tunbak" userId="1604580b-5115-4010-bd74-f4b835723cb9" providerId="ADAL" clId="{4760724C-CDD5-45C4-9330-64AB42BF835C}" dt="2024-05-30T13:31:12.668" v="4908" actId="26606"/>
          <ac:spMkLst>
            <pc:docMk/>
            <pc:sldMk cId="3952291129" sldId="271"/>
            <ac:spMk id="14" creationId="{20586029-32A0-47E5-9AEC-AE3ABA6B94D0}"/>
          </ac:spMkLst>
        </pc:spChg>
        <pc:picChg chg="add mod">
          <ac:chgData name="Hande Tunbak" userId="1604580b-5115-4010-bd74-f4b835723cb9" providerId="ADAL" clId="{4760724C-CDD5-45C4-9330-64AB42BF835C}" dt="2024-05-30T13:31:12.668" v="4908" actId="26606"/>
          <ac:picMkLst>
            <pc:docMk/>
            <pc:sldMk cId="3952291129" sldId="271"/>
            <ac:picMk id="5" creationId="{7C10D808-1920-79CC-3B04-AEF7FFF85B65}"/>
          </ac:picMkLst>
        </pc:picChg>
        <pc:picChg chg="add mod">
          <ac:chgData name="Hande Tunbak" userId="1604580b-5115-4010-bd74-f4b835723cb9" providerId="ADAL" clId="{4760724C-CDD5-45C4-9330-64AB42BF835C}" dt="2024-05-30T13:31:12.668" v="4908" actId="26606"/>
          <ac:picMkLst>
            <pc:docMk/>
            <pc:sldMk cId="3952291129" sldId="271"/>
            <ac:picMk id="7" creationId="{08E55AFE-D849-0D4D-5BA7-6A2739484ED3}"/>
          </ac:picMkLst>
        </pc:picChg>
        <pc:cxnChg chg="add">
          <ac:chgData name="Hande Tunbak" userId="1604580b-5115-4010-bd74-f4b835723cb9" providerId="ADAL" clId="{4760724C-CDD5-45C4-9330-64AB42BF835C}" dt="2024-05-30T13:31:12.668" v="4908" actId="26606"/>
          <ac:cxnSpMkLst>
            <pc:docMk/>
            <pc:sldMk cId="3952291129" sldId="271"/>
            <ac:cxnSpMk id="16" creationId="{8C730EAB-A532-4295-A302-FB4B90DB9F5E}"/>
          </ac:cxnSpMkLst>
        </pc:cxnChg>
      </pc:sldChg>
      <pc:sldChg chg="addSp delSp modSp new mod setBg">
        <pc:chgData name="Hande Tunbak" userId="1604580b-5115-4010-bd74-f4b835723cb9" providerId="ADAL" clId="{4760724C-CDD5-45C4-9330-64AB42BF835C}" dt="2024-05-30T14:24:14.177" v="5459" actId="20577"/>
        <pc:sldMkLst>
          <pc:docMk/>
          <pc:sldMk cId="1202864852" sldId="272"/>
        </pc:sldMkLst>
        <pc:spChg chg="add mod">
          <ac:chgData name="Hande Tunbak" userId="1604580b-5115-4010-bd74-f4b835723cb9" providerId="ADAL" clId="{4760724C-CDD5-45C4-9330-64AB42BF835C}" dt="2024-05-30T14:19:54.480" v="5417"/>
          <ac:spMkLst>
            <pc:docMk/>
            <pc:sldMk cId="1202864852" sldId="272"/>
            <ac:spMk id="2" creationId="{20C46823-FF02-E58F-3462-7153BCFB4294}"/>
          </ac:spMkLst>
        </pc:spChg>
        <pc:spChg chg="del">
          <ac:chgData name="Hande Tunbak" userId="1604580b-5115-4010-bd74-f4b835723cb9" providerId="ADAL" clId="{4760724C-CDD5-45C4-9330-64AB42BF835C}" dt="2024-05-30T13:34:17.755" v="4911" actId="478"/>
          <ac:spMkLst>
            <pc:docMk/>
            <pc:sldMk cId="1202864852" sldId="272"/>
            <ac:spMk id="2" creationId="{82140F4C-EA45-4609-81D1-DB683DB7F569}"/>
          </ac:spMkLst>
        </pc:spChg>
        <pc:spChg chg="del">
          <ac:chgData name="Hande Tunbak" userId="1604580b-5115-4010-bd74-f4b835723cb9" providerId="ADAL" clId="{4760724C-CDD5-45C4-9330-64AB42BF835C}" dt="2024-05-30T13:34:18.498" v="4912" actId="478"/>
          <ac:spMkLst>
            <pc:docMk/>
            <pc:sldMk cId="1202864852" sldId="272"/>
            <ac:spMk id="3" creationId="{5919E14E-0011-B2AC-9336-5E86DF505118}"/>
          </ac:spMkLst>
        </pc:spChg>
        <pc:spChg chg="add mod">
          <ac:chgData name="Hande Tunbak" userId="1604580b-5115-4010-bd74-f4b835723cb9" providerId="ADAL" clId="{4760724C-CDD5-45C4-9330-64AB42BF835C}" dt="2024-05-30T14:24:14.177" v="5459" actId="20577"/>
          <ac:spMkLst>
            <pc:docMk/>
            <pc:sldMk cId="1202864852" sldId="272"/>
            <ac:spMk id="3" creationId="{9697D8B2-2B85-EAF5-998B-D001FA1EA3D1}"/>
          </ac:spMkLst>
        </pc:spChg>
        <pc:spChg chg="add">
          <ac:chgData name="Hande Tunbak" userId="1604580b-5115-4010-bd74-f4b835723cb9" providerId="ADAL" clId="{4760724C-CDD5-45C4-9330-64AB42BF835C}" dt="2024-05-30T13:34:31.030" v="4915" actId="26606"/>
          <ac:spMkLst>
            <pc:docMk/>
            <pc:sldMk cId="1202864852" sldId="272"/>
            <ac:spMk id="12" creationId="{A9F529C3-C941-49FD-8C67-82F134F64BDB}"/>
          </ac:spMkLst>
        </pc:spChg>
        <pc:spChg chg="add">
          <ac:chgData name="Hande Tunbak" userId="1604580b-5115-4010-bd74-f4b835723cb9" providerId="ADAL" clId="{4760724C-CDD5-45C4-9330-64AB42BF835C}" dt="2024-05-30T13:34:31.030" v="4915" actId="26606"/>
          <ac:spMkLst>
            <pc:docMk/>
            <pc:sldMk cId="1202864852" sldId="272"/>
            <ac:spMk id="14" creationId="{20586029-32A0-47E5-9AEC-AE3ABA6B94D0}"/>
          </ac:spMkLst>
        </pc:spChg>
        <pc:picChg chg="add mod ord">
          <ac:chgData name="Hande Tunbak" userId="1604580b-5115-4010-bd74-f4b835723cb9" providerId="ADAL" clId="{4760724C-CDD5-45C4-9330-64AB42BF835C}" dt="2024-05-30T13:34:31.030" v="4915" actId="26606"/>
          <ac:picMkLst>
            <pc:docMk/>
            <pc:sldMk cId="1202864852" sldId="272"/>
            <ac:picMk id="5" creationId="{590A1D67-2BD6-50E3-7AFF-AE52C774222B}"/>
          </ac:picMkLst>
        </pc:picChg>
        <pc:picChg chg="add mod">
          <ac:chgData name="Hande Tunbak" userId="1604580b-5115-4010-bd74-f4b835723cb9" providerId="ADAL" clId="{4760724C-CDD5-45C4-9330-64AB42BF835C}" dt="2024-05-30T13:34:31.030" v="4915" actId="26606"/>
          <ac:picMkLst>
            <pc:docMk/>
            <pc:sldMk cId="1202864852" sldId="272"/>
            <ac:picMk id="7" creationId="{B02FDCF0-3B2E-203F-4C3F-6CC31409AEC6}"/>
          </ac:picMkLst>
        </pc:picChg>
        <pc:cxnChg chg="add">
          <ac:chgData name="Hande Tunbak" userId="1604580b-5115-4010-bd74-f4b835723cb9" providerId="ADAL" clId="{4760724C-CDD5-45C4-9330-64AB42BF835C}" dt="2024-05-30T13:34:31.030" v="4915" actId="26606"/>
          <ac:cxnSpMkLst>
            <pc:docMk/>
            <pc:sldMk cId="1202864852" sldId="272"/>
            <ac:cxnSpMk id="16" creationId="{8C730EAB-A532-4295-A302-FB4B90DB9F5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8CB4D-9FC3-4095-AEEC-261009621194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CAE19-0E17-45F6-99BB-46A38E6590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21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AE19-0E17-45F6-99BB-46A38E65904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8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AE19-0E17-45F6-99BB-46A38E65904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62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AE19-0E17-45F6-99BB-46A38E65904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5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AE19-0E17-45F6-99BB-46A38E65904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245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Levene</a:t>
            </a:r>
            <a:r>
              <a:rPr lang="en-GB" dirty="0"/>
              <a:t> test for homogeneity of variances is True (met)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CAE19-0E17-45F6-99BB-46A38E65904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28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612D-B9DB-9D26-55D4-A97C03301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D333C-06B6-9A18-660D-0C83B804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E1DE1-9D77-FBE8-01F1-F9529507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D5FD3-217D-FB7C-CC5B-4466393A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5753F-3078-132E-8A9A-1D66D1FA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1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03E3-8D36-D327-F1CD-DB7AB8D0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C7034-2429-6F17-6BEC-31D7B62F3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7A60D-869F-1895-F34E-8D23A0FF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A9123-EFD8-0F7F-6675-43AAAD1F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1C41-31DF-8730-478D-7D0D2D45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531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F2BD2-9310-5D9C-3190-5D78E5316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84629-F07A-481D-0F3C-AA5960FEB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66DAE-B13F-D8E6-A8F2-2772378B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736DB-34C3-CC54-EFE9-7678CF15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317D3-A144-1C3F-24F1-CCCA9FD0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3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D78F-06AE-9834-9AC4-CE5ED458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21163-AC67-89BD-68E5-CB16FF08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CBE8A-6C96-3A0E-F96F-49D3A5A4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0FA36-A745-BC87-C433-3A4E9AE4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49AF9-044E-856B-5620-C67AD259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1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FD90-1083-D119-5343-BBD922FF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DBA4D-C7AB-6128-EF99-745D5DE9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524C-014E-7EBD-85F5-CC3F3E19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872C0-599B-20D7-4B9A-CFFD2348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1C73B-65A7-EC65-2435-97A2EFEB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57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EFAD-1676-8D8B-83DB-F2096BB0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38E5-FEFD-633B-B1E3-474B06957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2880A-09E6-67C9-DF5A-2F26FA0A8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BDE7B-44FA-16D0-2BA5-730DB007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6287E-875A-AC3E-EC88-AC297E6E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A4C97-9628-D287-4AF6-876E076F0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81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A537-4CB6-B455-B9CA-DCCDE13C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B27B6-A855-2989-9013-0FF345829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7BEF8-169B-1A4E-0DFB-BE838D287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4ADFB-2BD8-6314-60DA-7B706A5BB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1C86E-52ED-5E04-8E2F-E03206087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83B82-CC53-DBDC-C482-510E2D84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5DFD6-5622-B822-6AF1-AD1D673F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8E6A7-0C3E-2A84-787B-713A50BA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66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8386-B6AA-2AEE-5465-75DF367A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2B2DA-C5E2-CBEE-F11E-4F3DE9DDD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4C45F-7ADE-870C-A102-37CF640D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00220-AC3E-ED86-15AE-3D7C2FCD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20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F2BD3-D20D-8951-9C3F-F1969397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6F35E-6982-ACBF-F291-E43D08B1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8B4E6-4B6F-7711-836E-5C2CC3D4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50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D659-C5A5-CF36-F7D5-BA823B27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E7FE4-1317-092F-ACFB-E97B8CB7A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D9E87-9AAC-90EB-3A2B-8CA29B279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0DD70-B7F6-627B-CAFA-E7A42C1A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82204-3E4C-CE95-5DFA-EADDB8DB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287A6-E096-A74D-B30B-B29A074A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46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F91F-B190-0CE9-9172-9B88D650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55094-56C3-D435-54D0-E0C655386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AD4BC-B19E-F930-4CE1-72F75AEC5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25D0A-917D-A42E-33CA-937B70C1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4DC5E-9987-8304-AC75-13A80621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57F20-B340-27EB-977F-354EFB89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54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EECD8-DF5B-A7F5-5F68-39E29DD4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78386-8511-4639-3B7C-99C8EDA8D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38657-BF2A-CB5A-FEF3-6D0CCADFE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A544B9-884C-47EA-850F-1FF3BA5DF297}" type="datetimeFigureOut">
              <a:rPr lang="en-GB" smtClean="0"/>
              <a:t>03/06/2024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E3CA8-E8B6-8C57-846C-40DB47CB3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633F5-F955-919A-1A24-BDE464AD2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3E5542-CB88-4EB4-90DD-FF61EA8DB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5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5317-4299-E439-7781-3C209B62E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 of MAB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FD38B-5106-DD0B-99A3-29B964DC0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28/05/2024</a:t>
            </a:r>
          </a:p>
        </p:txBody>
      </p:sp>
    </p:spTree>
    <p:extLst>
      <p:ext uri="{BB962C8B-B14F-4D97-AF65-F5344CB8AC3E}">
        <p14:creationId xmlns:p14="http://schemas.microsoft.com/office/powerpoint/2010/main" val="11437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690A6-A056-0E69-1324-3A3347869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68506"/>
            <a:ext cx="5294716" cy="352098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7C575BF-ACA0-2CDF-3965-BBD3896C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36864"/>
            <a:ext cx="5294715" cy="3984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A604FD-6EBD-BDF0-1430-19E48812751C}"/>
              </a:ext>
            </a:extLst>
          </p:cNvPr>
          <p:cNvSpPr txBox="1"/>
          <p:nvPr/>
        </p:nvSpPr>
        <p:spPr>
          <a:xfrm>
            <a:off x="2818467" y="704951"/>
            <a:ext cx="687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Change in mabs sibs – Change in mab </a:t>
            </a:r>
            <a:r>
              <a:rPr lang="en-GB" b="1" dirty="0" err="1"/>
              <a:t>phenos</a:t>
            </a:r>
            <a:r>
              <a:rPr lang="en-GB" b="1" dirty="0"/>
              <a:t>  (delta-delta)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F27C3-C580-F657-61F5-C60451ED26E9}"/>
              </a:ext>
            </a:extLst>
          </p:cNvPr>
          <p:cNvSpPr txBox="1"/>
          <p:nvPr/>
        </p:nvSpPr>
        <p:spPr>
          <a:xfrm>
            <a:off x="643467" y="704951"/>
            <a:ext cx="1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Eye/Body ratio:</a:t>
            </a:r>
          </a:p>
        </p:txBody>
      </p:sp>
    </p:spTree>
    <p:extLst>
      <p:ext uri="{BB962C8B-B14F-4D97-AF65-F5344CB8AC3E}">
        <p14:creationId xmlns:p14="http://schemas.microsoft.com/office/powerpoint/2010/main" val="44991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25D0-9F45-4D91-EBD6-317CF4F3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Eye/Head Ratio</a:t>
            </a:r>
          </a:p>
        </p:txBody>
      </p:sp>
      <p:pic>
        <p:nvPicPr>
          <p:cNvPr id="5" name="Content Placeholder 4" descr="A diagram of a diagram of a patient&#10;&#10;Description automatically generated with medium confidence">
            <a:extLst>
              <a:ext uri="{FF2B5EF4-FFF2-40B4-BE49-F238E27FC236}">
                <a16:creationId xmlns:a16="http://schemas.microsoft.com/office/drawing/2014/main" id="{0FB2EE98-8ADE-8E0C-8E5A-17E57F7FD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7"/>
          <a:stretch/>
        </p:blipFill>
        <p:spPr>
          <a:xfrm>
            <a:off x="309472" y="2844593"/>
            <a:ext cx="5114500" cy="335084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8B5E07-B0BE-1C80-E7B0-DADEDA0837FF}"/>
              </a:ext>
            </a:extLst>
          </p:cNvPr>
          <p:cNvGrpSpPr/>
          <p:nvPr/>
        </p:nvGrpSpPr>
        <p:grpSpPr>
          <a:xfrm>
            <a:off x="1528684" y="1689842"/>
            <a:ext cx="3488737" cy="1250601"/>
            <a:chOff x="1819375" y="1742179"/>
            <a:chExt cx="3742427" cy="1250601"/>
          </a:xfrm>
        </p:grpSpPr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D76B468A-3C8F-E773-04FF-5227F915CEB7}"/>
                </a:ext>
              </a:extLst>
            </p:cNvPr>
            <p:cNvSpPr/>
            <p:nvPr/>
          </p:nvSpPr>
          <p:spPr>
            <a:xfrm rot="5400000" flipH="1" flipV="1">
              <a:off x="2890564" y="1288007"/>
              <a:ext cx="176614" cy="2318992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505C177-3A0C-402D-3719-11B4400E4A08}"/>
                </a:ext>
              </a:extLst>
            </p:cNvPr>
            <p:cNvSpPr/>
            <p:nvPr/>
          </p:nvSpPr>
          <p:spPr>
            <a:xfrm rot="5400000" flipH="1" flipV="1">
              <a:off x="4134903" y="944157"/>
              <a:ext cx="176614" cy="2318991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E55B7899-117E-2DE7-32D0-E2C02A52A828}"/>
                </a:ext>
              </a:extLst>
            </p:cNvPr>
            <p:cNvSpPr/>
            <p:nvPr/>
          </p:nvSpPr>
          <p:spPr>
            <a:xfrm rot="5400000" flipH="1" flipV="1">
              <a:off x="2344596" y="2273662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33C023B7-88AB-CAB5-C5DD-9E6E7ECB23A7}"/>
                </a:ext>
              </a:extLst>
            </p:cNvPr>
            <p:cNvSpPr/>
            <p:nvPr/>
          </p:nvSpPr>
          <p:spPr>
            <a:xfrm rot="5400000" flipH="1" flipV="1">
              <a:off x="4663588" y="1971669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73B038-7DC6-098E-6374-A62E1716645A}"/>
                </a:ext>
              </a:extLst>
            </p:cNvPr>
            <p:cNvSpPr txBox="1"/>
            <p:nvPr/>
          </p:nvSpPr>
          <p:spPr>
            <a:xfrm>
              <a:off x="2711775" y="2120148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A700DD-DFEE-59DE-CB6C-F2DDDAD522A5}"/>
                </a:ext>
              </a:extLst>
            </p:cNvPr>
            <p:cNvSpPr txBox="1"/>
            <p:nvPr/>
          </p:nvSpPr>
          <p:spPr>
            <a:xfrm>
              <a:off x="4034659" y="1742179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4DC610-FF4E-92D0-02CE-7640373F5F1D}"/>
                </a:ext>
              </a:extLst>
            </p:cNvPr>
            <p:cNvSpPr txBox="1"/>
            <p:nvPr/>
          </p:nvSpPr>
          <p:spPr>
            <a:xfrm>
              <a:off x="2202727" y="254386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7E87D8-5EF4-A1F3-83DA-ACB40B3253FE}"/>
                </a:ext>
              </a:extLst>
            </p:cNvPr>
            <p:cNvSpPr txBox="1"/>
            <p:nvPr/>
          </p:nvSpPr>
          <p:spPr>
            <a:xfrm>
              <a:off x="4543707" y="225443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ABE400-51A2-A4B5-AC14-C4221B643335}"/>
              </a:ext>
            </a:extLst>
          </p:cNvPr>
          <p:cNvGrpSpPr/>
          <p:nvPr/>
        </p:nvGrpSpPr>
        <p:grpSpPr>
          <a:xfrm>
            <a:off x="883162" y="4831204"/>
            <a:ext cx="3420074" cy="1969216"/>
            <a:chOff x="1088440" y="4773617"/>
            <a:chExt cx="3839086" cy="221047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C953B4-5001-809B-3E06-D1E3586A5CBA}"/>
                </a:ext>
              </a:extLst>
            </p:cNvPr>
            <p:cNvSpPr txBox="1"/>
            <p:nvPr/>
          </p:nvSpPr>
          <p:spPr>
            <a:xfrm rot="18843620">
              <a:off x="477644" y="5429704"/>
              <a:ext cx="1636174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18CA24-88FC-A962-3D51-7773700034D3}"/>
                </a:ext>
              </a:extLst>
            </p:cNvPr>
            <p:cNvSpPr txBox="1"/>
            <p:nvPr/>
          </p:nvSpPr>
          <p:spPr>
            <a:xfrm rot="18680084">
              <a:off x="1664552" y="5442117"/>
              <a:ext cx="1618257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11D3D1-BBEA-34DD-52D9-402CBCF98385}"/>
                </a:ext>
              </a:extLst>
            </p:cNvPr>
            <p:cNvSpPr txBox="1"/>
            <p:nvPr/>
          </p:nvSpPr>
          <p:spPr>
            <a:xfrm rot="18680084">
              <a:off x="2514906" y="5620459"/>
              <a:ext cx="207435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 : wls-/-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669B3F-9A19-D878-E2E2-418F7ED143C6}"/>
                </a:ext>
              </a:extLst>
            </p:cNvPr>
            <p:cNvSpPr txBox="1"/>
            <p:nvPr/>
          </p:nvSpPr>
          <p:spPr>
            <a:xfrm rot="18680084">
              <a:off x="3614998" y="5671564"/>
              <a:ext cx="221047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 : wls-/-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B047DB7-B20A-12AB-43F2-2E300B2E4CBD}"/>
              </a:ext>
            </a:extLst>
          </p:cNvPr>
          <p:cNvGrpSpPr/>
          <p:nvPr/>
        </p:nvGrpSpPr>
        <p:grpSpPr>
          <a:xfrm>
            <a:off x="0" y="7349346"/>
            <a:ext cx="11490353" cy="8796144"/>
            <a:chOff x="4673012" y="0"/>
            <a:chExt cx="11490353" cy="879614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D6D676-060E-C59B-4D62-8F606346E4CE}"/>
                </a:ext>
              </a:extLst>
            </p:cNvPr>
            <p:cNvSpPr/>
            <p:nvPr/>
          </p:nvSpPr>
          <p:spPr>
            <a:xfrm>
              <a:off x="4673012" y="0"/>
              <a:ext cx="11490353" cy="87961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F85C2-AAAF-C9A9-E8BD-ACB1793C96CA}"/>
                </a:ext>
              </a:extLst>
            </p:cNvPr>
            <p:cNvSpPr txBox="1"/>
            <p:nvPr/>
          </p:nvSpPr>
          <p:spPr>
            <a:xfrm>
              <a:off x="11892214" y="130428"/>
              <a:ext cx="3444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Interaction plot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40431B5-621B-1E88-5162-90BAFB6BF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5835" y="2292845"/>
              <a:ext cx="4066555" cy="139230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DA87A4-EE99-5254-9CE8-ED69CB744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893" y="4074857"/>
              <a:ext cx="4424867" cy="1251294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6E9F8A-5039-19A0-68BA-5D579615BD78}"/>
                </a:ext>
              </a:extLst>
            </p:cNvPr>
            <p:cNvGrpSpPr/>
            <p:nvPr/>
          </p:nvGrpSpPr>
          <p:grpSpPr>
            <a:xfrm>
              <a:off x="11814105" y="446270"/>
              <a:ext cx="4018423" cy="3087422"/>
              <a:chOff x="11792017" y="1006200"/>
              <a:chExt cx="4018423" cy="308742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3366FEC-D48C-172A-FE8D-4E04AAA63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92017" y="1006200"/>
                <a:ext cx="4018423" cy="308742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5A31B6-31DD-7E33-D8F0-20FB364027B6}"/>
                  </a:ext>
                </a:extLst>
              </p:cNvPr>
              <p:cNvSpPr txBox="1"/>
              <p:nvPr/>
            </p:nvSpPr>
            <p:spPr>
              <a:xfrm>
                <a:off x="12881431" y="3771510"/>
                <a:ext cx="10715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control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9B05BC6-A738-75A6-0577-CBBE6F4A7D4E}"/>
                </a:ext>
              </a:extLst>
            </p:cNvPr>
            <p:cNvSpPr txBox="1"/>
            <p:nvPr/>
          </p:nvSpPr>
          <p:spPr>
            <a:xfrm>
              <a:off x="5458282" y="1974224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Turkey’s HSD test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C80CD7A-49AB-BEB5-0E7A-60A534AC3828}"/>
                </a:ext>
              </a:extLst>
            </p:cNvPr>
            <p:cNvSpPr txBox="1"/>
            <p:nvPr/>
          </p:nvSpPr>
          <p:spPr>
            <a:xfrm>
              <a:off x="5458282" y="3723277"/>
              <a:ext cx="56431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2-way ANOVA with Bonferroni correction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45F80DC-9691-2EF0-DD40-AA10D5CC3529}"/>
                </a:ext>
              </a:extLst>
            </p:cNvPr>
            <p:cNvSpPr txBox="1"/>
            <p:nvPr/>
          </p:nvSpPr>
          <p:spPr>
            <a:xfrm>
              <a:off x="5458282" y="130428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2- way ANOVA test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DF368D-1F0B-027F-A2EB-A034FDB3CD9E}"/>
                </a:ext>
              </a:extLst>
            </p:cNvPr>
            <p:cNvSpPr txBox="1"/>
            <p:nvPr/>
          </p:nvSpPr>
          <p:spPr>
            <a:xfrm>
              <a:off x="5630214" y="5530388"/>
              <a:ext cx="4279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Games-Howell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58F8728-4640-06FF-B632-2B10C385EA27}"/>
                </a:ext>
              </a:extLst>
            </p:cNvPr>
            <p:cNvCxnSpPr>
              <a:cxnSpLocks/>
            </p:cNvCxnSpPr>
            <p:nvPr/>
          </p:nvCxnSpPr>
          <p:spPr>
            <a:xfrm>
              <a:off x="10911071" y="1995628"/>
              <a:ext cx="0" cy="1582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E654093-7D2C-7391-D989-3299F5E67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8531" y="5200526"/>
              <a:ext cx="0" cy="6597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EFF9EB3-18B9-335F-FDBF-6954ABFD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9791" y="478542"/>
              <a:ext cx="5887272" cy="1343212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9728C5-7604-3FAC-7BCC-CB7E26F2EAA3}"/>
                </a:ext>
              </a:extLst>
            </p:cNvPr>
            <p:cNvSpPr txBox="1"/>
            <p:nvPr/>
          </p:nvSpPr>
          <p:spPr>
            <a:xfrm>
              <a:off x="10650213" y="3720145"/>
              <a:ext cx="53552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u="sng" strike="sngStrike" dirty="0">
                  <a:highlight>
                    <a:srgbClr val="FFFF00"/>
                  </a:highlight>
                </a:rPr>
                <a:t>Interpretation: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There is significant difference between genotypes for eye /head Ratio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Wls 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abrogation</a:t>
              </a:r>
              <a:r>
                <a:rPr lang="en-GB" sz="1400" strike="sngStrike" dirty="0">
                  <a:highlight>
                    <a:srgbClr val="FFFF00"/>
                  </a:highlight>
                </a:rPr>
                <a:t> significantly increase in eye/head ratio (regardless of genotype)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b="1" strike="sngStrike" dirty="0">
                  <a:highlight>
                    <a:srgbClr val="FFFF00"/>
                  </a:highlight>
                </a:rPr>
                <a:t>Strong evidence of interaction </a:t>
              </a:r>
            </a:p>
            <a:p>
              <a:pPr lvl="1"/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 mab sibs. and </a:t>
              </a:r>
              <a:r>
                <a:rPr lang="en-GB" sz="1400" strike="sngStrike" dirty="0" err="1">
                  <a:highlight>
                    <a:srgbClr val="FFFF00"/>
                  </a:highlight>
                  <a:sym typeface="Wingdings" panose="05000000000000000000" pitchFamily="2" charset="2"/>
                </a:rPr>
                <a:t>muts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. Sig differing increase in eye/head ratio when wls is abrogated </a:t>
              </a:r>
              <a:endParaRPr lang="en-GB" sz="1400" strike="sngStrike" dirty="0">
                <a:highlight>
                  <a:srgbClr val="FFFF00"/>
                </a:highlight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1CC74D6-7D5C-10E7-EB80-75409E266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01321" y="5908610"/>
              <a:ext cx="10155067" cy="2514951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B00DC93-314C-5468-EED7-E14D49DC9FBB}"/>
              </a:ext>
            </a:extLst>
          </p:cNvPr>
          <p:cNvSpPr txBox="1"/>
          <p:nvPr/>
        </p:nvSpPr>
        <p:spPr>
          <a:xfrm>
            <a:off x="5439341" y="827924"/>
            <a:ext cx="37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Comparison of effect sizes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4FD73A-847B-C052-6DAE-47F385F238FF}"/>
              </a:ext>
            </a:extLst>
          </p:cNvPr>
          <p:cNvSpPr txBox="1"/>
          <p:nvPr/>
        </p:nvSpPr>
        <p:spPr>
          <a:xfrm>
            <a:off x="5542809" y="4098225"/>
            <a:ext cx="6590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Interpretation: </a:t>
            </a:r>
          </a:p>
          <a:p>
            <a:r>
              <a:rPr lang="en-GB" dirty="0"/>
              <a:t>Abrogation of wls has greater effect size on eye/head ratio in </a:t>
            </a:r>
            <a:r>
              <a:rPr lang="en-GB" dirty="0" err="1"/>
              <a:t>mab_siblings</a:t>
            </a:r>
            <a:r>
              <a:rPr lang="en-GB" dirty="0"/>
              <a:t> (mab21l2+/+, mab21l2+/-)</a:t>
            </a:r>
          </a:p>
          <a:p>
            <a:r>
              <a:rPr lang="en-GB" dirty="0"/>
              <a:t>than </a:t>
            </a:r>
            <a:r>
              <a:rPr lang="en-GB" dirty="0" err="1"/>
              <a:t>mab_phenos</a:t>
            </a:r>
            <a:r>
              <a:rPr lang="en-GB" dirty="0"/>
              <a:t> (mab21l2-/-)</a:t>
            </a:r>
          </a:p>
          <a:p>
            <a:endParaRPr lang="en-GB" dirty="0"/>
          </a:p>
          <a:p>
            <a:r>
              <a:rPr lang="en-GB" dirty="0"/>
              <a:t>NB: this is consistent with the difference we see in eye/body ratio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993E4B-4637-6808-C77C-29CB00FE0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532" y="1710658"/>
            <a:ext cx="4084444" cy="20328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9DEDD-1301-F020-7C75-41964FEEA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941" y="1452556"/>
            <a:ext cx="4902434" cy="23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5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071CF-691C-79EC-844A-A4F64803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2322"/>
            <a:ext cx="5294716" cy="36533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8E11F1-C622-FB9B-BED4-22582106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82468"/>
            <a:ext cx="5294715" cy="3693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0277A-A725-B6A5-274C-D8D5352AD583}"/>
              </a:ext>
            </a:extLst>
          </p:cNvPr>
          <p:cNvSpPr txBox="1"/>
          <p:nvPr/>
        </p:nvSpPr>
        <p:spPr>
          <a:xfrm>
            <a:off x="2818467" y="704951"/>
            <a:ext cx="687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Change in mabs sibs – Change in mab </a:t>
            </a:r>
            <a:r>
              <a:rPr lang="en-GB" b="1" dirty="0" err="1"/>
              <a:t>phenos</a:t>
            </a:r>
            <a:r>
              <a:rPr lang="en-GB" b="1" dirty="0"/>
              <a:t>  (delta-delta)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10247-869D-CFC7-5A42-951BC385BAB8}"/>
              </a:ext>
            </a:extLst>
          </p:cNvPr>
          <p:cNvSpPr txBox="1"/>
          <p:nvPr/>
        </p:nvSpPr>
        <p:spPr>
          <a:xfrm>
            <a:off x="643467" y="704951"/>
            <a:ext cx="1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Eye/Head ratio:</a:t>
            </a:r>
          </a:p>
        </p:txBody>
      </p:sp>
    </p:spTree>
    <p:extLst>
      <p:ext uri="{BB962C8B-B14F-4D97-AF65-F5344CB8AC3E}">
        <p14:creationId xmlns:p14="http://schemas.microsoft.com/office/powerpoint/2010/main" val="366918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52CD-B7DF-5CC1-8248-6D40A7A1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 Length</a:t>
            </a:r>
          </a:p>
        </p:txBody>
      </p:sp>
      <p:pic>
        <p:nvPicPr>
          <p:cNvPr id="5" name="Content Placeholder 4" descr="A diagram of 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75269816-5CA2-2AAE-5960-06696A3CA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3"/>
          <a:stretch/>
        </p:blipFill>
        <p:spPr>
          <a:xfrm>
            <a:off x="384033" y="2889667"/>
            <a:ext cx="5047141" cy="333489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5FB3372-B50A-EF98-91A6-EEB526D21C74}"/>
              </a:ext>
            </a:extLst>
          </p:cNvPr>
          <p:cNvGrpSpPr/>
          <p:nvPr/>
        </p:nvGrpSpPr>
        <p:grpSpPr>
          <a:xfrm>
            <a:off x="1612673" y="1593414"/>
            <a:ext cx="3467078" cy="1307106"/>
            <a:chOff x="1819375" y="1685674"/>
            <a:chExt cx="3742427" cy="1307106"/>
          </a:xfrm>
        </p:grpSpPr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A7789FDA-A7A9-4933-9654-CE1914137963}"/>
                </a:ext>
              </a:extLst>
            </p:cNvPr>
            <p:cNvSpPr/>
            <p:nvPr/>
          </p:nvSpPr>
          <p:spPr>
            <a:xfrm rot="5400000" flipH="1" flipV="1">
              <a:off x="2890564" y="1288007"/>
              <a:ext cx="176614" cy="2318992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80E9A1D6-EEE2-8F2C-BC5D-A733EFF60A14}"/>
                </a:ext>
              </a:extLst>
            </p:cNvPr>
            <p:cNvSpPr/>
            <p:nvPr/>
          </p:nvSpPr>
          <p:spPr>
            <a:xfrm rot="5400000" flipH="1" flipV="1">
              <a:off x="4134903" y="944157"/>
              <a:ext cx="176614" cy="2318991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29164DD2-3877-3202-2102-7BB2BBBD0521}"/>
                </a:ext>
              </a:extLst>
            </p:cNvPr>
            <p:cNvSpPr/>
            <p:nvPr/>
          </p:nvSpPr>
          <p:spPr>
            <a:xfrm rot="5400000" flipH="1" flipV="1">
              <a:off x="2344596" y="2273662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B85DA41-B7C3-058A-AEA5-1FB52E2C9C0D}"/>
                </a:ext>
              </a:extLst>
            </p:cNvPr>
            <p:cNvSpPr/>
            <p:nvPr/>
          </p:nvSpPr>
          <p:spPr>
            <a:xfrm rot="5400000" flipH="1" flipV="1">
              <a:off x="4663588" y="1971669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DEF75-81B8-1D40-B1FF-9ADB19D19AA9}"/>
                </a:ext>
              </a:extLst>
            </p:cNvPr>
            <p:cNvSpPr txBox="1"/>
            <p:nvPr/>
          </p:nvSpPr>
          <p:spPr>
            <a:xfrm>
              <a:off x="2711775" y="2120148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DF33A0-F5F1-6B31-0C69-861AC5233DB2}"/>
                </a:ext>
              </a:extLst>
            </p:cNvPr>
            <p:cNvSpPr txBox="1"/>
            <p:nvPr/>
          </p:nvSpPr>
          <p:spPr>
            <a:xfrm>
              <a:off x="4047237" y="1685674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5DB77E-E3B9-1453-CA3A-025E45E85C4E}"/>
                </a:ext>
              </a:extLst>
            </p:cNvPr>
            <p:cNvSpPr txBox="1"/>
            <p:nvPr/>
          </p:nvSpPr>
          <p:spPr>
            <a:xfrm>
              <a:off x="2202727" y="254386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3F2F8E-813F-1511-EBAC-D7F841FCBC45}"/>
                </a:ext>
              </a:extLst>
            </p:cNvPr>
            <p:cNvSpPr txBox="1"/>
            <p:nvPr/>
          </p:nvSpPr>
          <p:spPr>
            <a:xfrm>
              <a:off x="4543707" y="225443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60CE06-47E1-BDB6-228B-B5B08052C1E8}"/>
              </a:ext>
            </a:extLst>
          </p:cNvPr>
          <p:cNvGrpSpPr/>
          <p:nvPr/>
        </p:nvGrpSpPr>
        <p:grpSpPr>
          <a:xfrm>
            <a:off x="942594" y="4796723"/>
            <a:ext cx="3420074" cy="1969216"/>
            <a:chOff x="1088440" y="4773618"/>
            <a:chExt cx="3839085" cy="221047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E44849-16B7-30FD-F0CB-43A6BBD51501}"/>
                </a:ext>
              </a:extLst>
            </p:cNvPr>
            <p:cNvSpPr txBox="1"/>
            <p:nvPr/>
          </p:nvSpPr>
          <p:spPr>
            <a:xfrm rot="18843620">
              <a:off x="477644" y="5429704"/>
              <a:ext cx="1636174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F2558C-6259-736C-4E5C-FF8C2A32AC95}"/>
                </a:ext>
              </a:extLst>
            </p:cNvPr>
            <p:cNvSpPr txBox="1"/>
            <p:nvPr/>
          </p:nvSpPr>
          <p:spPr>
            <a:xfrm rot="18680084">
              <a:off x="1664552" y="5442117"/>
              <a:ext cx="1618257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3C56EF-3E10-6053-03E1-F41573EE23E4}"/>
                </a:ext>
              </a:extLst>
            </p:cNvPr>
            <p:cNvSpPr txBox="1"/>
            <p:nvPr/>
          </p:nvSpPr>
          <p:spPr>
            <a:xfrm rot="18680084">
              <a:off x="2514906" y="5620459"/>
              <a:ext cx="207435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 : wls-/-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40BDED-A229-11E4-034F-B5238FF596CA}"/>
                </a:ext>
              </a:extLst>
            </p:cNvPr>
            <p:cNvSpPr txBox="1"/>
            <p:nvPr/>
          </p:nvSpPr>
          <p:spPr>
            <a:xfrm rot="18680084">
              <a:off x="3614997" y="5671565"/>
              <a:ext cx="221047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 : wls-/-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75B1A3F-DD58-D4CB-4299-99102A250D7B}"/>
              </a:ext>
            </a:extLst>
          </p:cNvPr>
          <p:cNvGrpSpPr/>
          <p:nvPr/>
        </p:nvGrpSpPr>
        <p:grpSpPr>
          <a:xfrm>
            <a:off x="-324465" y="7197213"/>
            <a:ext cx="12074212" cy="6858000"/>
            <a:chOff x="4089153" y="0"/>
            <a:chExt cx="12074212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087C97-15C8-53BB-1F0B-F2B7DA889620}"/>
                </a:ext>
              </a:extLst>
            </p:cNvPr>
            <p:cNvSpPr/>
            <p:nvPr/>
          </p:nvSpPr>
          <p:spPr>
            <a:xfrm>
              <a:off x="4089153" y="0"/>
              <a:ext cx="12074212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E83BAA-F05A-098B-2BC7-C92AF49ED5FB}"/>
                </a:ext>
              </a:extLst>
            </p:cNvPr>
            <p:cNvSpPr txBox="1"/>
            <p:nvPr/>
          </p:nvSpPr>
          <p:spPr>
            <a:xfrm>
              <a:off x="11914780" y="130428"/>
              <a:ext cx="3444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Interaction plot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AAA019F-F7D9-FB0F-9C50-A66AB1396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3422" y="2290378"/>
              <a:ext cx="4125581" cy="139724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39D861-AA72-DBF3-A28F-D5A9F12CD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00886" y="4104148"/>
              <a:ext cx="4125581" cy="1159532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08DEF06-341A-F3F6-EC86-DC762FDCB5A7}"/>
                </a:ext>
              </a:extLst>
            </p:cNvPr>
            <p:cNvGrpSpPr/>
            <p:nvPr/>
          </p:nvGrpSpPr>
          <p:grpSpPr>
            <a:xfrm>
              <a:off x="11966713" y="488256"/>
              <a:ext cx="3707243" cy="2865359"/>
              <a:chOff x="11922059" y="1048186"/>
              <a:chExt cx="3707243" cy="286535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5DE2048-2662-FC41-8301-24C537D01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22059" y="1048186"/>
                <a:ext cx="3707243" cy="286535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24CCDB3-4A1A-D347-123A-60E05E1FFD9E}"/>
                  </a:ext>
                </a:extLst>
              </p:cNvPr>
              <p:cNvSpPr txBox="1"/>
              <p:nvPr/>
            </p:nvSpPr>
            <p:spPr>
              <a:xfrm>
                <a:off x="12910044" y="3617053"/>
                <a:ext cx="10715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control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28DA18-F175-3125-20CE-F9143B90B73C}"/>
                </a:ext>
              </a:extLst>
            </p:cNvPr>
            <p:cNvSpPr txBox="1"/>
            <p:nvPr/>
          </p:nvSpPr>
          <p:spPr>
            <a:xfrm>
              <a:off x="5458282" y="1974224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Turkey’s HSD test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9EDD5C-8920-CBC8-8ADF-555C25DE77BC}"/>
                </a:ext>
              </a:extLst>
            </p:cNvPr>
            <p:cNvSpPr txBox="1"/>
            <p:nvPr/>
          </p:nvSpPr>
          <p:spPr>
            <a:xfrm>
              <a:off x="5458282" y="3723277"/>
              <a:ext cx="56431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2-way ANOVA with Bonferroni correction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5585A0-7331-7B90-96A0-70610022E942}"/>
                </a:ext>
              </a:extLst>
            </p:cNvPr>
            <p:cNvSpPr txBox="1"/>
            <p:nvPr/>
          </p:nvSpPr>
          <p:spPr>
            <a:xfrm>
              <a:off x="5458282" y="130428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2- way ANOVA test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604D644-347C-81E6-EF4B-A3242E9429A5}"/>
                </a:ext>
              </a:extLst>
            </p:cNvPr>
            <p:cNvSpPr txBox="1"/>
            <p:nvPr/>
          </p:nvSpPr>
          <p:spPr>
            <a:xfrm>
              <a:off x="5630214" y="5530388"/>
              <a:ext cx="4279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Games-Howell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733CB67-6836-1369-4436-0DAF5DD24F5B}"/>
                </a:ext>
              </a:extLst>
            </p:cNvPr>
            <p:cNvCxnSpPr>
              <a:cxnSpLocks/>
            </p:cNvCxnSpPr>
            <p:nvPr/>
          </p:nvCxnSpPr>
          <p:spPr>
            <a:xfrm>
              <a:off x="10911071" y="1995628"/>
              <a:ext cx="0" cy="1582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F03686A-52AF-E30E-2CF6-70328BD39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8531" y="5200526"/>
              <a:ext cx="0" cy="6597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5127F78-DEC8-3829-7303-A939DAB1A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766" y="499760"/>
              <a:ext cx="5658640" cy="139084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97A6AF-A87A-2DDD-644C-A5AF8E12A49E}"/>
                </a:ext>
              </a:extLst>
            </p:cNvPr>
            <p:cNvSpPr txBox="1"/>
            <p:nvPr/>
          </p:nvSpPr>
          <p:spPr>
            <a:xfrm>
              <a:off x="10650213" y="3720145"/>
              <a:ext cx="535527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u="sng" strike="sngStrike" dirty="0">
                  <a:highlight>
                    <a:srgbClr val="FFFF00"/>
                  </a:highlight>
                </a:rPr>
                <a:t>Interpretation: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There is significant difference between genotypes for eye length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Wls 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abrogation</a:t>
              </a:r>
              <a:r>
                <a:rPr lang="en-GB" sz="1400" strike="sngStrike" dirty="0">
                  <a:highlight>
                    <a:srgbClr val="FFFF00"/>
                  </a:highlight>
                </a:rPr>
                <a:t> significantly reduces eye length (regardless of genotype)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b="1" strike="sngStrike" dirty="0">
                  <a:highlight>
                    <a:srgbClr val="FFFF00"/>
                  </a:highlight>
                </a:rPr>
                <a:t>No evidence of interaction </a:t>
              </a:r>
            </a:p>
            <a:p>
              <a:pPr lvl="1"/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 mab sibs. and </a:t>
              </a:r>
              <a:r>
                <a:rPr lang="en-GB" sz="1400" strike="sngStrike" dirty="0" err="1">
                  <a:highlight>
                    <a:srgbClr val="FFFF00"/>
                  </a:highlight>
                  <a:sym typeface="Wingdings" panose="05000000000000000000" pitchFamily="2" charset="2"/>
                </a:rPr>
                <a:t>muts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. similar reduction in eye/head ratio when wls is abrogated </a:t>
              </a:r>
              <a:endParaRPr lang="en-GB" sz="1400" strike="sngStrike" dirty="0">
                <a:highlight>
                  <a:srgbClr val="FFFF00"/>
                </a:highlight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C41C75F-8FA9-9409-E38A-6DF9978D2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5871" y="5968897"/>
              <a:ext cx="8145012" cy="838317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EFB9A24-3CA2-EA45-799D-1CEF70AF3AEE}"/>
              </a:ext>
            </a:extLst>
          </p:cNvPr>
          <p:cNvSpPr txBox="1"/>
          <p:nvPr/>
        </p:nvSpPr>
        <p:spPr>
          <a:xfrm>
            <a:off x="5439341" y="827924"/>
            <a:ext cx="37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Comparison of effect sizes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F63AA6C-E5B5-7EB4-6617-A033D4D635F0}"/>
              </a:ext>
            </a:extLst>
          </p:cNvPr>
          <p:cNvSpPr txBox="1"/>
          <p:nvPr/>
        </p:nvSpPr>
        <p:spPr>
          <a:xfrm>
            <a:off x="5558403" y="4375468"/>
            <a:ext cx="6590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Interpretation: </a:t>
            </a:r>
          </a:p>
          <a:p>
            <a:r>
              <a:rPr lang="en-GB" dirty="0"/>
              <a:t>Abrogation of wls has marginally greater effect size on eye length in </a:t>
            </a:r>
            <a:r>
              <a:rPr lang="en-GB" dirty="0" err="1"/>
              <a:t>mab_siblings</a:t>
            </a:r>
            <a:r>
              <a:rPr lang="en-GB" dirty="0"/>
              <a:t> (mab21l2+/+, mab21l2+/-)</a:t>
            </a:r>
          </a:p>
          <a:p>
            <a:r>
              <a:rPr lang="en-GB" dirty="0"/>
              <a:t>than </a:t>
            </a:r>
            <a:r>
              <a:rPr lang="en-GB" dirty="0" err="1"/>
              <a:t>mab_phenos</a:t>
            </a:r>
            <a:r>
              <a:rPr lang="en-GB" dirty="0"/>
              <a:t> (mab21l2-/-)</a:t>
            </a:r>
          </a:p>
          <a:p>
            <a:endParaRPr lang="en-GB" dirty="0"/>
          </a:p>
          <a:p>
            <a:r>
              <a:rPr lang="en-GB" dirty="0">
                <a:highlight>
                  <a:srgbClr val="FFFF00"/>
                </a:highlight>
              </a:rPr>
              <a:t>NB: The eye length was smaller in mab </a:t>
            </a:r>
            <a:r>
              <a:rPr lang="en-GB" dirty="0" err="1">
                <a:highlight>
                  <a:srgbClr val="FFFF00"/>
                </a:highlight>
              </a:rPr>
              <a:t>muts</a:t>
            </a:r>
            <a:r>
              <a:rPr lang="en-GB" dirty="0">
                <a:highlight>
                  <a:srgbClr val="FFFF00"/>
                </a:highlight>
              </a:rPr>
              <a:t> at the start yet wls abrogation in mab </a:t>
            </a:r>
            <a:r>
              <a:rPr lang="en-GB" dirty="0" err="1">
                <a:highlight>
                  <a:srgbClr val="FFFF00"/>
                </a:highlight>
              </a:rPr>
              <a:t>muts</a:t>
            </a:r>
            <a:r>
              <a:rPr lang="en-GB" dirty="0">
                <a:highlight>
                  <a:srgbClr val="FFFF00"/>
                </a:highlight>
              </a:rPr>
              <a:t> still lead to similar effect size!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3466E-C404-FE97-0D21-75F6B5FFE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6812" y="1420307"/>
            <a:ext cx="4235773" cy="21625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FA2D39-589D-F8CB-2F89-99680A5880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6160" y="1417796"/>
            <a:ext cx="4752940" cy="23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9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0D808-1920-79CC-3B04-AEF7FFF8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95704"/>
            <a:ext cx="5294716" cy="36665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8E55AFE-D849-0D4D-5BA7-6A2739484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172128"/>
            <a:ext cx="5294715" cy="4513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181FD-C337-AC7E-8779-05CEE59B3E5D}"/>
              </a:ext>
            </a:extLst>
          </p:cNvPr>
          <p:cNvSpPr txBox="1"/>
          <p:nvPr/>
        </p:nvSpPr>
        <p:spPr>
          <a:xfrm>
            <a:off x="2818467" y="704951"/>
            <a:ext cx="687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Change in mabs sibs – Change in mab </a:t>
            </a:r>
            <a:r>
              <a:rPr lang="en-GB" b="1" dirty="0" err="1"/>
              <a:t>phenos</a:t>
            </a:r>
            <a:r>
              <a:rPr lang="en-GB" b="1" dirty="0"/>
              <a:t>  (delta-delta)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B8B18-AE75-D116-C89E-B2AC432FD314}"/>
              </a:ext>
            </a:extLst>
          </p:cNvPr>
          <p:cNvSpPr txBox="1"/>
          <p:nvPr/>
        </p:nvSpPr>
        <p:spPr>
          <a:xfrm>
            <a:off x="643467" y="704951"/>
            <a:ext cx="1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Eye length:</a:t>
            </a:r>
          </a:p>
        </p:txBody>
      </p:sp>
    </p:spTree>
    <p:extLst>
      <p:ext uri="{BB962C8B-B14F-4D97-AF65-F5344CB8AC3E}">
        <p14:creationId xmlns:p14="http://schemas.microsoft.com/office/powerpoint/2010/main" val="3952291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6595-0FBD-F0BE-5EF2-BEC8AA94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 Body Ratio</a:t>
            </a:r>
          </a:p>
        </p:txBody>
      </p:sp>
      <p:pic>
        <p:nvPicPr>
          <p:cNvPr id="5" name="Content Placeholder 4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6CDF5DB-7DCF-A863-6488-2F1B17B2F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8"/>
          <a:stretch/>
        </p:blipFill>
        <p:spPr>
          <a:xfrm>
            <a:off x="307073" y="2913001"/>
            <a:ext cx="5045137" cy="331314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4247F4-4B72-9877-EC64-BF909260BECF}"/>
              </a:ext>
            </a:extLst>
          </p:cNvPr>
          <p:cNvGrpSpPr/>
          <p:nvPr/>
        </p:nvGrpSpPr>
        <p:grpSpPr>
          <a:xfrm>
            <a:off x="1629977" y="1605895"/>
            <a:ext cx="3441422" cy="1307106"/>
            <a:chOff x="1819375" y="1685674"/>
            <a:chExt cx="3742427" cy="1307106"/>
          </a:xfrm>
        </p:grpSpPr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9FA7E0A8-B9AB-6A4D-C887-05612D710D0B}"/>
                </a:ext>
              </a:extLst>
            </p:cNvPr>
            <p:cNvSpPr/>
            <p:nvPr/>
          </p:nvSpPr>
          <p:spPr>
            <a:xfrm rot="5400000" flipH="1" flipV="1">
              <a:off x="2890564" y="1288007"/>
              <a:ext cx="176614" cy="2318992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C146D795-5B6D-531B-3FDC-50937170F91F}"/>
                </a:ext>
              </a:extLst>
            </p:cNvPr>
            <p:cNvSpPr/>
            <p:nvPr/>
          </p:nvSpPr>
          <p:spPr>
            <a:xfrm rot="5400000" flipH="1" flipV="1">
              <a:off x="4134903" y="944157"/>
              <a:ext cx="176614" cy="2318991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90211A66-93A1-201B-4C1C-57EE0EC85AC6}"/>
                </a:ext>
              </a:extLst>
            </p:cNvPr>
            <p:cNvSpPr/>
            <p:nvPr/>
          </p:nvSpPr>
          <p:spPr>
            <a:xfrm rot="5400000" flipH="1" flipV="1">
              <a:off x="2344596" y="2273662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1CDA4A89-65E5-E2C7-33BC-E44431837B40}"/>
                </a:ext>
              </a:extLst>
            </p:cNvPr>
            <p:cNvSpPr/>
            <p:nvPr/>
          </p:nvSpPr>
          <p:spPr>
            <a:xfrm rot="5400000" flipH="1" flipV="1">
              <a:off x="4663588" y="1971669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73A5C0-9931-AB7A-2B58-AEF684DC8905}"/>
                </a:ext>
              </a:extLst>
            </p:cNvPr>
            <p:cNvSpPr txBox="1"/>
            <p:nvPr/>
          </p:nvSpPr>
          <p:spPr>
            <a:xfrm>
              <a:off x="2711775" y="2063586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F48EBD-FC44-F67E-2723-E5C0F69996AD}"/>
                </a:ext>
              </a:extLst>
            </p:cNvPr>
            <p:cNvSpPr txBox="1"/>
            <p:nvPr/>
          </p:nvSpPr>
          <p:spPr>
            <a:xfrm>
              <a:off x="4047237" y="1685674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926798-0268-C32D-F110-6FE9619097AF}"/>
                </a:ext>
              </a:extLst>
            </p:cNvPr>
            <p:cNvSpPr txBox="1"/>
            <p:nvPr/>
          </p:nvSpPr>
          <p:spPr>
            <a:xfrm>
              <a:off x="2202727" y="254386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DE3316-A59F-DA1A-44E9-B5E8F6123AD6}"/>
                </a:ext>
              </a:extLst>
            </p:cNvPr>
            <p:cNvSpPr txBox="1"/>
            <p:nvPr/>
          </p:nvSpPr>
          <p:spPr>
            <a:xfrm>
              <a:off x="4543707" y="225443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C23C88-2D0E-B5A8-01E2-CF6B5DDD7C00}"/>
              </a:ext>
            </a:extLst>
          </p:cNvPr>
          <p:cNvGrpSpPr/>
          <p:nvPr/>
        </p:nvGrpSpPr>
        <p:grpSpPr>
          <a:xfrm>
            <a:off x="860404" y="4825918"/>
            <a:ext cx="3420074" cy="1969216"/>
            <a:chOff x="1088440" y="4773617"/>
            <a:chExt cx="3839086" cy="221047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AEA7A4-9D4B-FD00-F0FB-3D6518BABF72}"/>
                </a:ext>
              </a:extLst>
            </p:cNvPr>
            <p:cNvSpPr txBox="1"/>
            <p:nvPr/>
          </p:nvSpPr>
          <p:spPr>
            <a:xfrm rot="18843620">
              <a:off x="477644" y="5429704"/>
              <a:ext cx="1636174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1FCD7E-9486-E517-3D5D-7CEC2148BCDA}"/>
                </a:ext>
              </a:extLst>
            </p:cNvPr>
            <p:cNvSpPr txBox="1"/>
            <p:nvPr/>
          </p:nvSpPr>
          <p:spPr>
            <a:xfrm rot="18680084">
              <a:off x="1664552" y="5442117"/>
              <a:ext cx="1618257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62BAFBF-7EC6-17AE-9958-2FE713BE1E13}"/>
                </a:ext>
              </a:extLst>
            </p:cNvPr>
            <p:cNvSpPr txBox="1"/>
            <p:nvPr/>
          </p:nvSpPr>
          <p:spPr>
            <a:xfrm rot="18680084">
              <a:off x="2514906" y="5620459"/>
              <a:ext cx="207435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 : wls-/-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5C2644-3924-AD43-65E2-1FF655D3C618}"/>
                </a:ext>
              </a:extLst>
            </p:cNvPr>
            <p:cNvSpPr txBox="1"/>
            <p:nvPr/>
          </p:nvSpPr>
          <p:spPr>
            <a:xfrm rot="18680084">
              <a:off x="3614998" y="5671564"/>
              <a:ext cx="221047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 : wls-/-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F9EE80-11F9-38A9-52B3-7F805F7BC35E}"/>
              </a:ext>
            </a:extLst>
          </p:cNvPr>
          <p:cNvGrpSpPr/>
          <p:nvPr/>
        </p:nvGrpSpPr>
        <p:grpSpPr>
          <a:xfrm>
            <a:off x="0" y="7079226"/>
            <a:ext cx="11614259" cy="6858000"/>
            <a:chOff x="4549106" y="0"/>
            <a:chExt cx="11614259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84C262-63EF-ABC0-951D-DDEB5B75AA95}"/>
                </a:ext>
              </a:extLst>
            </p:cNvPr>
            <p:cNvSpPr/>
            <p:nvPr/>
          </p:nvSpPr>
          <p:spPr>
            <a:xfrm>
              <a:off x="4549106" y="0"/>
              <a:ext cx="11614259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0B52E8-5C4D-CDE6-88FB-21AA3F23E4F2}"/>
                </a:ext>
              </a:extLst>
            </p:cNvPr>
            <p:cNvSpPr txBox="1"/>
            <p:nvPr/>
          </p:nvSpPr>
          <p:spPr>
            <a:xfrm>
              <a:off x="11884927" y="114354"/>
              <a:ext cx="3444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Interaction plot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4BD9D0-F85C-845B-1F23-588BEC4C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5789" y="2305519"/>
              <a:ext cx="3880369" cy="13369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ADF8D5A-8337-89FB-388A-A4068218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3661" y="4045666"/>
              <a:ext cx="4202983" cy="1171025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09F90B-B23F-BDF0-7BB3-97369C2AFB9F}"/>
                </a:ext>
              </a:extLst>
            </p:cNvPr>
            <p:cNvGrpSpPr/>
            <p:nvPr/>
          </p:nvGrpSpPr>
          <p:grpSpPr>
            <a:xfrm>
              <a:off x="11843838" y="569737"/>
              <a:ext cx="3687510" cy="2799910"/>
              <a:chOff x="11829037" y="1145741"/>
              <a:chExt cx="3687510" cy="2799910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CB751A1-68CB-0A67-525C-5F1E137DC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29037" y="1145741"/>
                <a:ext cx="3687510" cy="279991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30A2A5-C4D5-384F-F121-9A97F7F2E7FC}"/>
                  </a:ext>
                </a:extLst>
              </p:cNvPr>
              <p:cNvSpPr txBox="1"/>
              <p:nvPr/>
            </p:nvSpPr>
            <p:spPr>
              <a:xfrm>
                <a:off x="12735938" y="3666550"/>
                <a:ext cx="10715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control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786502F-9732-B598-B7AB-DD166C6884A9}"/>
                </a:ext>
              </a:extLst>
            </p:cNvPr>
            <p:cNvSpPr txBox="1"/>
            <p:nvPr/>
          </p:nvSpPr>
          <p:spPr>
            <a:xfrm>
              <a:off x="5458282" y="1974224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Turkey’s HSD test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658B3C-8656-83FE-385F-288B1B41F1E4}"/>
                </a:ext>
              </a:extLst>
            </p:cNvPr>
            <p:cNvSpPr txBox="1"/>
            <p:nvPr/>
          </p:nvSpPr>
          <p:spPr>
            <a:xfrm>
              <a:off x="5458282" y="3723277"/>
              <a:ext cx="56431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2-way ANOVA with Bonferroni correction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0D586D-C021-EB79-652B-D324039334F7}"/>
                </a:ext>
              </a:extLst>
            </p:cNvPr>
            <p:cNvSpPr txBox="1"/>
            <p:nvPr/>
          </p:nvSpPr>
          <p:spPr>
            <a:xfrm>
              <a:off x="5458282" y="130428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2- way ANOVA test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EBC921-B36E-FAF6-25D8-EDD0E295EC52}"/>
                </a:ext>
              </a:extLst>
            </p:cNvPr>
            <p:cNvSpPr txBox="1"/>
            <p:nvPr/>
          </p:nvSpPr>
          <p:spPr>
            <a:xfrm>
              <a:off x="5630214" y="5530388"/>
              <a:ext cx="4279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Games-Howell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BCF1D8D-1AAE-DA3A-2AB8-DA220D7E539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1071" y="1995628"/>
              <a:ext cx="0" cy="1582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B8CC538-3764-E7E7-0241-A6B7F0DD5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8531" y="5200526"/>
              <a:ext cx="0" cy="6597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6EA3D41-4B78-0775-A95D-F19CA9987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9277" y="479111"/>
              <a:ext cx="6087325" cy="140037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E0E217-A5FC-9ADE-9E19-A2B4E6B749BA}"/>
                </a:ext>
              </a:extLst>
            </p:cNvPr>
            <p:cNvSpPr txBox="1"/>
            <p:nvPr/>
          </p:nvSpPr>
          <p:spPr>
            <a:xfrm>
              <a:off x="10650213" y="3720145"/>
              <a:ext cx="535527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u="sng" strike="sngStrike" dirty="0">
                  <a:highlight>
                    <a:srgbClr val="FFFF00"/>
                  </a:highlight>
                </a:rPr>
                <a:t>Interpretation: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There is significant difference between genotypes for eye length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Wls 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abrogation</a:t>
              </a:r>
              <a:r>
                <a:rPr lang="en-GB" sz="1400" strike="sngStrike" dirty="0">
                  <a:highlight>
                    <a:srgbClr val="FFFF00"/>
                  </a:highlight>
                </a:rPr>
                <a:t> has no sig effect on head/body ratio (regardless of genotype)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b="1" strike="sngStrike" dirty="0">
                  <a:highlight>
                    <a:srgbClr val="FFFF00"/>
                  </a:highlight>
                </a:rPr>
                <a:t>No evidence of interaction </a:t>
              </a:r>
            </a:p>
            <a:p>
              <a:pPr lvl="1"/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 mab sibs. and </a:t>
              </a:r>
              <a:r>
                <a:rPr lang="en-GB" sz="1400" strike="sngStrike" dirty="0" err="1">
                  <a:highlight>
                    <a:srgbClr val="FFFF00"/>
                  </a:highlight>
                  <a:sym typeface="Wingdings" panose="05000000000000000000" pitchFamily="2" charset="2"/>
                </a:rPr>
                <a:t>muts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. similar reduction in eye/head ratio when wls is abrogated </a:t>
              </a:r>
              <a:endParaRPr lang="en-GB" sz="1400" strike="sngStrike" dirty="0">
                <a:highlight>
                  <a:srgbClr val="FFFF00"/>
                </a:highlight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F1746AF-58C5-5999-BCE0-681A793D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26846" y="6102213"/>
              <a:ext cx="8335538" cy="543001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DB3CA2D-8D1A-8E0D-FF5A-66D8C52620F2}"/>
              </a:ext>
            </a:extLst>
          </p:cNvPr>
          <p:cNvSpPr txBox="1"/>
          <p:nvPr/>
        </p:nvSpPr>
        <p:spPr>
          <a:xfrm>
            <a:off x="5439341" y="827924"/>
            <a:ext cx="37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Comparison of effect sizes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66D3553-0837-EEC7-9120-1BD1C1F881EE}"/>
              </a:ext>
            </a:extLst>
          </p:cNvPr>
          <p:cNvSpPr txBox="1"/>
          <p:nvPr/>
        </p:nvSpPr>
        <p:spPr>
          <a:xfrm>
            <a:off x="5587329" y="4640792"/>
            <a:ext cx="6590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Interpretation: </a:t>
            </a:r>
          </a:p>
          <a:p>
            <a:r>
              <a:rPr lang="en-GB" dirty="0"/>
              <a:t>Abrogation of wls has marginally greater effect size on head body ratio in </a:t>
            </a:r>
            <a:r>
              <a:rPr lang="en-GB" dirty="0" err="1"/>
              <a:t>mab_siblings</a:t>
            </a:r>
            <a:r>
              <a:rPr lang="en-GB" dirty="0"/>
              <a:t> (mab21l2+/+, mab21l2+/-)</a:t>
            </a:r>
          </a:p>
          <a:p>
            <a:r>
              <a:rPr lang="en-GB" dirty="0"/>
              <a:t>than </a:t>
            </a:r>
            <a:r>
              <a:rPr lang="en-GB" dirty="0" err="1"/>
              <a:t>mab_phenos</a:t>
            </a:r>
            <a:r>
              <a:rPr lang="en-GB" dirty="0"/>
              <a:t> (mab21l2-/-)</a:t>
            </a:r>
          </a:p>
          <a:p>
            <a:endParaRPr lang="en-GB" dirty="0"/>
          </a:p>
          <a:p>
            <a:r>
              <a:rPr lang="en-GB" dirty="0"/>
              <a:t>NB: this is consistent with the difference we see in eye/body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F3EA7-A51E-B7EC-8E80-9C6E146F3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341" y="1339176"/>
            <a:ext cx="4636962" cy="2300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12FF4B-DF80-3AFC-FECF-7F20E5D3F6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287" y="1431269"/>
            <a:ext cx="4221557" cy="219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97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FDCF0-3B2E-203F-4C3F-6CC31409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01598"/>
            <a:ext cx="5294716" cy="345480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90A1D67-2BD6-50E3-7AFF-AE52C774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602323"/>
            <a:ext cx="5294715" cy="3653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C46823-FF02-E58F-3462-7153BCFB4294}"/>
              </a:ext>
            </a:extLst>
          </p:cNvPr>
          <p:cNvSpPr txBox="1"/>
          <p:nvPr/>
        </p:nvSpPr>
        <p:spPr>
          <a:xfrm>
            <a:off x="2818467" y="704951"/>
            <a:ext cx="687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Change in mabs sibs – Change in mab </a:t>
            </a:r>
            <a:r>
              <a:rPr lang="en-GB" b="1" dirty="0" err="1"/>
              <a:t>phenos</a:t>
            </a:r>
            <a:r>
              <a:rPr lang="en-GB" b="1" dirty="0"/>
              <a:t>  (delta-delta)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7D8B2-2B85-EAF5-998B-D001FA1EA3D1}"/>
              </a:ext>
            </a:extLst>
          </p:cNvPr>
          <p:cNvSpPr txBox="1"/>
          <p:nvPr/>
        </p:nvSpPr>
        <p:spPr>
          <a:xfrm>
            <a:off x="643467" y="704951"/>
            <a:ext cx="1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Head/Body ratio:</a:t>
            </a:r>
          </a:p>
        </p:txBody>
      </p:sp>
    </p:spTree>
    <p:extLst>
      <p:ext uri="{BB962C8B-B14F-4D97-AF65-F5344CB8AC3E}">
        <p14:creationId xmlns:p14="http://schemas.microsoft.com/office/powerpoint/2010/main" val="120286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D5A7-11B7-724B-9E91-54A608BA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BE2E-FBD8-E241-2B46-9A11544BE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2C3EA-4247-37DB-B671-781BE5236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45" y="1027906"/>
            <a:ext cx="7430537" cy="2657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96E14-46B0-3703-9542-81D7456F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98" y="3820689"/>
            <a:ext cx="7030431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3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2F84-D787-F256-EFA6-1D23E9C3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 and Body Reduction Comparisons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7A17D-85A5-2D66-CD4A-7FE3DDDEC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23"/>
          <a:stretch/>
        </p:blipFill>
        <p:spPr>
          <a:xfrm>
            <a:off x="3649534" y="1555012"/>
            <a:ext cx="2764306" cy="2691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F68E6-4814-BD97-1F97-F2530015C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04"/>
          <a:stretch/>
        </p:blipFill>
        <p:spPr>
          <a:xfrm>
            <a:off x="543753" y="1555012"/>
            <a:ext cx="2764306" cy="269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8A6F14-A322-9042-C4D5-AE8191699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59"/>
          <a:stretch/>
        </p:blipFill>
        <p:spPr>
          <a:xfrm>
            <a:off x="838200" y="4275524"/>
            <a:ext cx="2311705" cy="2326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A04B4-82B5-5E5C-C2DC-9AFF1AE9C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4"/>
          <a:stretch/>
        </p:blipFill>
        <p:spPr>
          <a:xfrm>
            <a:off x="3942092" y="4275524"/>
            <a:ext cx="2311705" cy="2326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10F888-06D8-DECF-C1D3-6F778A72A20B}"/>
              </a:ext>
            </a:extLst>
          </p:cNvPr>
          <p:cNvSpPr txBox="1"/>
          <p:nvPr/>
        </p:nvSpPr>
        <p:spPr>
          <a:xfrm>
            <a:off x="6823625" y="1750322"/>
            <a:ext cx="298629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Siblings</a:t>
            </a:r>
            <a:r>
              <a:rPr lang="en-GB" sz="1600" dirty="0"/>
              <a:t> </a:t>
            </a:r>
          </a:p>
          <a:p>
            <a:r>
              <a:rPr lang="en-GB" sz="1600" dirty="0" err="1"/>
              <a:t>p_value</a:t>
            </a:r>
            <a:r>
              <a:rPr lang="en-GB" sz="1600" dirty="0"/>
              <a:t> = 2.62e-05</a:t>
            </a:r>
          </a:p>
          <a:p>
            <a:r>
              <a:rPr lang="en-GB" sz="1600" dirty="0" err="1"/>
              <a:t>Wilcoxon_Rank_Sign_test</a:t>
            </a:r>
            <a:r>
              <a:rPr lang="en-GB" sz="1600" dirty="0"/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141620-9601-95BA-6111-0BC4BBAB1945}"/>
              </a:ext>
            </a:extLst>
          </p:cNvPr>
          <p:cNvSpPr txBox="1"/>
          <p:nvPr/>
        </p:nvSpPr>
        <p:spPr>
          <a:xfrm>
            <a:off x="6823625" y="2865967"/>
            <a:ext cx="298629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u="sng" dirty="0"/>
              <a:t>Mutants</a:t>
            </a:r>
          </a:p>
          <a:p>
            <a:r>
              <a:rPr lang="en-GB" sz="1600" dirty="0" err="1"/>
              <a:t>p_value</a:t>
            </a:r>
            <a:r>
              <a:rPr lang="en-GB" sz="1600" dirty="0"/>
              <a:t> = 0.0079</a:t>
            </a:r>
          </a:p>
          <a:p>
            <a:r>
              <a:rPr lang="en-GB" sz="1600" dirty="0" err="1"/>
              <a:t>Wilcoxon_Rank_Sign_test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7346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7B54C-A822-FEFD-6A05-12585FAF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of effect sizes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5298D-ACD8-5C18-B89B-8737EF9C054C}"/>
              </a:ext>
            </a:extLst>
          </p:cNvPr>
          <p:cNvSpPr txBox="1"/>
          <p:nvPr/>
        </p:nvSpPr>
        <p:spPr>
          <a:xfrm>
            <a:off x="366471" y="1946066"/>
            <a:ext cx="11269121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Yellow highlight indicates where the change in mab21l2 </a:t>
            </a:r>
            <a:r>
              <a:rPr lang="en-US" sz="1600" dirty="0"/>
              <a:t>siblings vs mutants (control –injected (delta-delta)) is significant, everything else shows that sibs and </a:t>
            </a:r>
            <a:r>
              <a:rPr lang="en-US" sz="1600" dirty="0" err="1"/>
              <a:t>muts</a:t>
            </a:r>
            <a:r>
              <a:rPr lang="en-US" sz="1600" dirty="0"/>
              <a:t> show similar effect sizes when wls </a:t>
            </a:r>
            <a:r>
              <a:rPr lang="en-US" sz="1600"/>
              <a:t>is abrogated. 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5FA778-22C9-7517-A3D2-B57B58EE05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509032"/>
              </p:ext>
            </p:extLst>
          </p:nvPr>
        </p:nvGraphicFramePr>
        <p:xfrm>
          <a:off x="553361" y="2633472"/>
          <a:ext cx="11082231" cy="3586356"/>
        </p:xfrm>
        <a:graphic>
          <a:graphicData uri="http://schemas.openxmlformats.org/drawingml/2006/table">
            <a:tbl>
              <a:tblPr firstRow="1" bandRow="1"/>
              <a:tblGrid>
                <a:gridCol w="1982065">
                  <a:extLst>
                    <a:ext uri="{9D8B030D-6E8A-4147-A177-3AD203B41FA5}">
                      <a16:colId xmlns:a16="http://schemas.microsoft.com/office/drawing/2014/main" val="1081233165"/>
                    </a:ext>
                  </a:extLst>
                </a:gridCol>
                <a:gridCol w="4460866">
                  <a:extLst>
                    <a:ext uri="{9D8B030D-6E8A-4147-A177-3AD203B41FA5}">
                      <a16:colId xmlns:a16="http://schemas.microsoft.com/office/drawing/2014/main" val="525744832"/>
                    </a:ext>
                  </a:extLst>
                </a:gridCol>
                <a:gridCol w="4639300">
                  <a:extLst>
                    <a:ext uri="{9D8B030D-6E8A-4147-A177-3AD203B41FA5}">
                      <a16:colId xmlns:a16="http://schemas.microsoft.com/office/drawing/2014/main" val="836464976"/>
                    </a:ext>
                  </a:extLst>
                </a:gridCol>
              </a:tblGrid>
              <a:tr h="53474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Effect size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1113" marR="171113" marT="85557" marB="8555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74192"/>
                  </a:ext>
                </a:extLst>
              </a:tr>
              <a:tr h="3814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Control mab sibs --&gt; Injected mab sibs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Control mab muts --&gt; Injected mab muts</a:t>
                      </a:r>
                      <a:endParaRPr lang="en-US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800407"/>
                  </a:ext>
                </a:extLst>
              </a:tr>
              <a:tr h="3814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Body length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-4.27453</a:t>
                      </a:r>
                      <a:endParaRPr lang="en-GB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-4.95888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15543"/>
                  </a:ext>
                </a:extLst>
              </a:tr>
              <a:tr h="3814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Eye Eccentricity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-0.925232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-1.54243</a:t>
                      </a:r>
                      <a:endParaRPr lang="en-GB" sz="33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70516"/>
                  </a:ext>
                </a:extLst>
              </a:tr>
              <a:tr h="3814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Eye Area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-2.23505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-1.90661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484112"/>
                  </a:ext>
                </a:extLst>
              </a:tr>
              <a:tr h="3814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Eye/Body Ratio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1.20898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0.54219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973233"/>
                  </a:ext>
                </a:extLst>
              </a:tr>
              <a:tr h="3814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Eye/Head Ratio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1.74214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0.752762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199211"/>
                  </a:ext>
                </a:extLst>
              </a:tr>
              <a:tr h="3814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Eye Length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-2.63576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-2.52059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666938"/>
                  </a:ext>
                </a:extLst>
              </a:tr>
              <a:tr h="38145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Head/Body Ratio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-0.37283</a:t>
                      </a:r>
                      <a:endParaRPr lang="en-GB" sz="3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-0.247327</a:t>
                      </a:r>
                      <a:endParaRPr lang="en-GB" sz="3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825" marR="17825" marT="17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332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02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9A0D-8D5F-A796-6952-7F7E1EED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Body Length</a:t>
            </a:r>
          </a:p>
        </p:txBody>
      </p:sp>
      <p:pic>
        <p:nvPicPr>
          <p:cNvPr id="5" name="Content Placeholder 4" descr="A diagram of different types of body length&#10;&#10;Description automatically generated">
            <a:extLst>
              <a:ext uri="{FF2B5EF4-FFF2-40B4-BE49-F238E27FC236}">
                <a16:creationId xmlns:a16="http://schemas.microsoft.com/office/drawing/2014/main" id="{F7B6172C-C71D-663C-386B-A63D5A61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2"/>
          <a:stretch/>
        </p:blipFill>
        <p:spPr>
          <a:xfrm>
            <a:off x="263510" y="3160883"/>
            <a:ext cx="5175831" cy="3143372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4D462E8-1DDB-FE01-CF52-CE7081C91D3B}"/>
              </a:ext>
            </a:extLst>
          </p:cNvPr>
          <p:cNvGrpSpPr/>
          <p:nvPr/>
        </p:nvGrpSpPr>
        <p:grpSpPr>
          <a:xfrm>
            <a:off x="1511004" y="1860364"/>
            <a:ext cx="3510396" cy="1227387"/>
            <a:chOff x="1819375" y="1723382"/>
            <a:chExt cx="3721040" cy="1301037"/>
          </a:xfrm>
        </p:grpSpPr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40A4A194-4F59-743B-F548-FC7326324E33}"/>
                </a:ext>
              </a:extLst>
            </p:cNvPr>
            <p:cNvSpPr/>
            <p:nvPr/>
          </p:nvSpPr>
          <p:spPr>
            <a:xfrm rot="5400000" flipH="1" flipV="1">
              <a:off x="2890564" y="1288007"/>
              <a:ext cx="176614" cy="2318992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4B21189F-00C4-D192-D090-4C820947D07B}"/>
                </a:ext>
              </a:extLst>
            </p:cNvPr>
            <p:cNvSpPr/>
            <p:nvPr/>
          </p:nvSpPr>
          <p:spPr>
            <a:xfrm rot="5400000" flipH="1" flipV="1">
              <a:off x="4134903" y="944157"/>
              <a:ext cx="176614" cy="2318991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7CE9FA21-0028-5D9B-7968-2577C51988FA}"/>
                </a:ext>
              </a:extLst>
            </p:cNvPr>
            <p:cNvSpPr/>
            <p:nvPr/>
          </p:nvSpPr>
          <p:spPr>
            <a:xfrm rot="5400000" flipH="1" flipV="1">
              <a:off x="2344596" y="2273662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9E984755-67A7-39C2-A3CC-3043C04A916C}"/>
                </a:ext>
              </a:extLst>
            </p:cNvPr>
            <p:cNvSpPr/>
            <p:nvPr/>
          </p:nvSpPr>
          <p:spPr>
            <a:xfrm rot="5400000" flipH="1" flipV="1">
              <a:off x="4663588" y="2305301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67BC3C-6367-3FD4-1F57-C2E4FB7D589E}"/>
                </a:ext>
              </a:extLst>
            </p:cNvPr>
            <p:cNvSpPr txBox="1"/>
            <p:nvPr/>
          </p:nvSpPr>
          <p:spPr>
            <a:xfrm>
              <a:off x="2711775" y="2120148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3260B-14AC-2024-029C-FDF6DE683CB5}"/>
                </a:ext>
              </a:extLst>
            </p:cNvPr>
            <p:cNvSpPr txBox="1"/>
            <p:nvPr/>
          </p:nvSpPr>
          <p:spPr>
            <a:xfrm>
              <a:off x="4047237" y="1723382"/>
              <a:ext cx="1018095" cy="391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A935BB-BE64-964C-E159-E45777E4A4AB}"/>
                </a:ext>
              </a:extLst>
            </p:cNvPr>
            <p:cNvSpPr txBox="1"/>
            <p:nvPr/>
          </p:nvSpPr>
          <p:spPr>
            <a:xfrm>
              <a:off x="2190912" y="248704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E8A965-C09D-CC57-8210-E5AD07757A53}"/>
                </a:ext>
              </a:extLst>
            </p:cNvPr>
            <p:cNvSpPr txBox="1"/>
            <p:nvPr/>
          </p:nvSpPr>
          <p:spPr>
            <a:xfrm>
              <a:off x="4522320" y="2522025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10913C6-8730-D77A-9F78-0A710F581D62}"/>
              </a:ext>
            </a:extLst>
          </p:cNvPr>
          <p:cNvGrpSpPr/>
          <p:nvPr/>
        </p:nvGrpSpPr>
        <p:grpSpPr>
          <a:xfrm>
            <a:off x="866889" y="4958715"/>
            <a:ext cx="3420074" cy="1969216"/>
            <a:chOff x="1088440" y="4773617"/>
            <a:chExt cx="3839086" cy="22104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84C2D3-DA1A-D017-C039-0D9503E0DBE0}"/>
                </a:ext>
              </a:extLst>
            </p:cNvPr>
            <p:cNvSpPr txBox="1"/>
            <p:nvPr/>
          </p:nvSpPr>
          <p:spPr>
            <a:xfrm rot="18843620">
              <a:off x="477644" y="5429704"/>
              <a:ext cx="1636174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B4988C-F742-51C8-1E23-2DABA9F101BB}"/>
                </a:ext>
              </a:extLst>
            </p:cNvPr>
            <p:cNvSpPr txBox="1"/>
            <p:nvPr/>
          </p:nvSpPr>
          <p:spPr>
            <a:xfrm rot="18680084">
              <a:off x="1664552" y="5442117"/>
              <a:ext cx="1618257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9450C4-3F99-6D78-3A5D-5F71C1F2BA7E}"/>
                </a:ext>
              </a:extLst>
            </p:cNvPr>
            <p:cNvSpPr txBox="1"/>
            <p:nvPr/>
          </p:nvSpPr>
          <p:spPr>
            <a:xfrm rot="18680084">
              <a:off x="2514906" y="5620459"/>
              <a:ext cx="207435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 : wls-/-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52CCDA-B145-0E0A-5683-14E4F5B37F48}"/>
                </a:ext>
              </a:extLst>
            </p:cNvPr>
            <p:cNvSpPr txBox="1"/>
            <p:nvPr/>
          </p:nvSpPr>
          <p:spPr>
            <a:xfrm rot="18680084">
              <a:off x="3614998" y="5671564"/>
              <a:ext cx="221047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 : wls-/-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903FF6B-AC48-0DEB-E9B7-3741152A0A43}"/>
              </a:ext>
            </a:extLst>
          </p:cNvPr>
          <p:cNvGrpSpPr/>
          <p:nvPr/>
        </p:nvGrpSpPr>
        <p:grpSpPr>
          <a:xfrm>
            <a:off x="0" y="7114465"/>
            <a:ext cx="11874550" cy="6858000"/>
            <a:chOff x="4288815" y="0"/>
            <a:chExt cx="11874550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5DF323-8F77-93B5-3D92-D14F3EC65B00}"/>
                </a:ext>
              </a:extLst>
            </p:cNvPr>
            <p:cNvSpPr/>
            <p:nvPr/>
          </p:nvSpPr>
          <p:spPr>
            <a:xfrm>
              <a:off x="4288815" y="0"/>
              <a:ext cx="1187455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DC4437-260C-3A55-8942-BA512C7AD0AC}"/>
                </a:ext>
              </a:extLst>
            </p:cNvPr>
            <p:cNvSpPr txBox="1"/>
            <p:nvPr/>
          </p:nvSpPr>
          <p:spPr>
            <a:xfrm>
              <a:off x="11481578" y="258696"/>
              <a:ext cx="3444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Interaction plot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86D45B-8453-E628-00E4-12A90920E3C4}"/>
                </a:ext>
              </a:extLst>
            </p:cNvPr>
            <p:cNvSpPr txBox="1"/>
            <p:nvPr/>
          </p:nvSpPr>
          <p:spPr>
            <a:xfrm>
              <a:off x="10650213" y="3811586"/>
              <a:ext cx="53552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u="sng" dirty="0">
                  <a:highlight>
                    <a:srgbClr val="FFFF00"/>
                  </a:highlight>
                </a:rPr>
                <a:t>Interpretation: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>
                  <a:highlight>
                    <a:srgbClr val="FFFF00"/>
                  </a:highlight>
                </a:rPr>
                <a:t>Wls </a:t>
              </a:r>
              <a:r>
                <a:rPr lang="en-GB" sz="1400" dirty="0">
                  <a:highlight>
                    <a:srgbClr val="FFFF00"/>
                  </a:highlight>
                  <a:sym typeface="Wingdings" panose="05000000000000000000" pitchFamily="2" charset="2"/>
                </a:rPr>
                <a:t>abrogation</a:t>
              </a:r>
              <a:r>
                <a:rPr lang="en-GB" sz="1400" dirty="0">
                  <a:highlight>
                    <a:srgbClr val="FFFF00"/>
                  </a:highlight>
                </a:rPr>
                <a:t> significantly reduces body length (regardless of genotype)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b="1" strike="sngStrike" dirty="0">
                  <a:highlight>
                    <a:srgbClr val="FFFF00"/>
                  </a:highlight>
                </a:rPr>
                <a:t>No evidence of interaction </a:t>
              </a:r>
            </a:p>
            <a:p>
              <a:pPr lvl="1"/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 mab sibs. and </a:t>
              </a:r>
              <a:r>
                <a:rPr lang="en-GB" sz="1400" strike="sngStrike" dirty="0" err="1">
                  <a:highlight>
                    <a:srgbClr val="FFFF00"/>
                  </a:highlight>
                  <a:sym typeface="Wingdings" panose="05000000000000000000" pitchFamily="2" charset="2"/>
                </a:rPr>
                <a:t>muts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. show similar reduction in body length when wls is abrogated </a:t>
              </a:r>
              <a:endParaRPr lang="en-GB" sz="1400" strike="sngStrike" dirty="0">
                <a:highlight>
                  <a:srgbClr val="FFFF00"/>
                </a:highlight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CFF4502-E143-529A-8C9D-585E9096A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078"/>
            <a:stretch/>
          </p:blipFill>
          <p:spPr>
            <a:xfrm>
              <a:off x="5506258" y="2280378"/>
              <a:ext cx="4518351" cy="127563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C67664-6501-2FB9-C96D-4B119FAC43DC}"/>
                </a:ext>
              </a:extLst>
            </p:cNvPr>
            <p:cNvSpPr txBox="1"/>
            <p:nvPr/>
          </p:nvSpPr>
          <p:spPr>
            <a:xfrm>
              <a:off x="5458282" y="1974224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Turkey’s HSD test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FB5CEF-0349-3B17-33BC-33E077DCA52E}"/>
                </a:ext>
              </a:extLst>
            </p:cNvPr>
            <p:cNvSpPr txBox="1"/>
            <p:nvPr/>
          </p:nvSpPr>
          <p:spPr>
            <a:xfrm>
              <a:off x="5458282" y="3723277"/>
              <a:ext cx="56431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2-way ANOVA with Bonferroni correction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83ACD29-D888-8EBB-6A92-037391CDC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2481" y="4017737"/>
              <a:ext cx="4478288" cy="120986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17D25B-6362-A9F7-03BF-81E51EB7EB0F}"/>
                </a:ext>
              </a:extLst>
            </p:cNvPr>
            <p:cNvSpPr txBox="1"/>
            <p:nvPr/>
          </p:nvSpPr>
          <p:spPr>
            <a:xfrm>
              <a:off x="5458282" y="130428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2- way ANOVA test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841C37-AF86-FB56-D76F-283677C7F37A}"/>
                </a:ext>
              </a:extLst>
            </p:cNvPr>
            <p:cNvSpPr txBox="1"/>
            <p:nvPr/>
          </p:nvSpPr>
          <p:spPr>
            <a:xfrm>
              <a:off x="5463358" y="5586835"/>
              <a:ext cx="4279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Games-Howell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13F0259-9FDC-EB70-833D-07974F89620B}"/>
                </a:ext>
              </a:extLst>
            </p:cNvPr>
            <p:cNvGrpSpPr/>
            <p:nvPr/>
          </p:nvGrpSpPr>
          <p:grpSpPr>
            <a:xfrm>
              <a:off x="11481578" y="626104"/>
              <a:ext cx="4005370" cy="3059220"/>
              <a:chOff x="11860434" y="1172335"/>
              <a:chExt cx="4005370" cy="3059220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9A9699B-47A9-14DE-5E6B-8CE8FE898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60434" y="1172335"/>
                <a:ext cx="4005370" cy="3059220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3B63802-1837-7072-937B-F8D8731D608C}"/>
                  </a:ext>
                </a:extLst>
              </p:cNvPr>
              <p:cNvSpPr txBox="1"/>
              <p:nvPr/>
            </p:nvSpPr>
            <p:spPr>
              <a:xfrm>
                <a:off x="13056527" y="3909012"/>
                <a:ext cx="10715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control</a:t>
                </a: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5D6755C-5CB1-0CAD-6808-DEEA5A743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911071" y="1995628"/>
              <a:ext cx="0" cy="1582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CA0DD95-84DE-23D4-DC6F-BD0BE1845E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1071" y="4987690"/>
              <a:ext cx="0" cy="6597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8147762-7A7C-C3E7-5DC8-57A3A4236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9043" y="500875"/>
              <a:ext cx="5982535" cy="141942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5D9B849-E8AF-001F-8AA0-80B39082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851" y="5864810"/>
              <a:ext cx="8154538" cy="819264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FE6FBB7-92E4-E9CA-E939-5F972C16871F}"/>
              </a:ext>
            </a:extLst>
          </p:cNvPr>
          <p:cNvSpPr txBox="1"/>
          <p:nvPr/>
        </p:nvSpPr>
        <p:spPr>
          <a:xfrm>
            <a:off x="5619624" y="4447470"/>
            <a:ext cx="6590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Interpretation: </a:t>
            </a:r>
          </a:p>
          <a:p>
            <a:r>
              <a:rPr lang="en-GB" dirty="0"/>
              <a:t>Abrogation of wls has marginally greater effect size on body length in </a:t>
            </a:r>
            <a:r>
              <a:rPr lang="en-GB" dirty="0" err="1"/>
              <a:t>mab_phenos</a:t>
            </a:r>
            <a:r>
              <a:rPr lang="en-GB" dirty="0"/>
              <a:t> (mab21l2-/-) than </a:t>
            </a:r>
            <a:r>
              <a:rPr lang="en-GB" dirty="0" err="1"/>
              <a:t>mab_siblings</a:t>
            </a:r>
            <a:r>
              <a:rPr lang="en-GB" dirty="0"/>
              <a:t> (mab21l2+/+, mab21l2+/-).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3CFE8B-70F1-0B13-CE2A-6BC7A7339B89}"/>
              </a:ext>
            </a:extLst>
          </p:cNvPr>
          <p:cNvSpPr txBox="1"/>
          <p:nvPr/>
        </p:nvSpPr>
        <p:spPr>
          <a:xfrm>
            <a:off x="5439341" y="827924"/>
            <a:ext cx="37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Comparison of effect sizes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4AD812-299C-EAAA-746B-5FD974F10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181" y="1390174"/>
            <a:ext cx="4969681" cy="24182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887AA1-857C-4B14-18C7-503FF5BE44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12"/>
          <a:stretch/>
        </p:blipFill>
        <p:spPr>
          <a:xfrm>
            <a:off x="5449960" y="1497975"/>
            <a:ext cx="3989439" cy="21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3973D-8DC2-86B4-9989-F3DF2854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14835"/>
            <a:ext cx="5294716" cy="342832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3A57D80-AE67-D7B2-04F9-D945390D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36140"/>
            <a:ext cx="5294715" cy="3785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8DC80C-D2E3-3F4D-9B90-7B0C7F098136}"/>
              </a:ext>
            </a:extLst>
          </p:cNvPr>
          <p:cNvSpPr txBox="1"/>
          <p:nvPr/>
        </p:nvSpPr>
        <p:spPr>
          <a:xfrm>
            <a:off x="2818467" y="704951"/>
            <a:ext cx="687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Change in mabs sibs – Change in mab </a:t>
            </a:r>
            <a:r>
              <a:rPr lang="en-GB" b="1" dirty="0" err="1"/>
              <a:t>phenos</a:t>
            </a:r>
            <a:r>
              <a:rPr lang="en-GB" b="1" dirty="0"/>
              <a:t>  (delta-delta)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1D21C-B73E-DAD8-C480-02BD6DA05E1B}"/>
              </a:ext>
            </a:extLst>
          </p:cNvPr>
          <p:cNvSpPr txBox="1"/>
          <p:nvPr/>
        </p:nvSpPr>
        <p:spPr>
          <a:xfrm>
            <a:off x="643467" y="704951"/>
            <a:ext cx="1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Body length:</a:t>
            </a:r>
          </a:p>
        </p:txBody>
      </p:sp>
    </p:spTree>
    <p:extLst>
      <p:ext uri="{BB962C8B-B14F-4D97-AF65-F5344CB8AC3E}">
        <p14:creationId xmlns:p14="http://schemas.microsoft.com/office/powerpoint/2010/main" val="850656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D906-5111-1D02-473D-71142EFD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 Eccentricity</a:t>
            </a:r>
          </a:p>
        </p:txBody>
      </p:sp>
      <p:pic>
        <p:nvPicPr>
          <p:cNvPr id="5" name="Content Placeholder 4" descr="A diagram of 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D0B4E8-4C1A-F09A-B0F4-8FE12DE65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/>
          <a:stretch/>
        </p:blipFill>
        <p:spPr>
          <a:xfrm>
            <a:off x="266346" y="3109059"/>
            <a:ext cx="5213880" cy="3238455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209660-8CC6-B2FF-AEE9-FEE42204ED65}"/>
              </a:ext>
            </a:extLst>
          </p:cNvPr>
          <p:cNvGrpSpPr/>
          <p:nvPr/>
        </p:nvGrpSpPr>
        <p:grpSpPr>
          <a:xfrm>
            <a:off x="1375236" y="1761090"/>
            <a:ext cx="3721337" cy="1307106"/>
            <a:chOff x="1819375" y="1685674"/>
            <a:chExt cx="3742427" cy="1307106"/>
          </a:xfrm>
        </p:grpSpPr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8DD266A6-AA90-B0BA-7B50-1BFDA416853B}"/>
                </a:ext>
              </a:extLst>
            </p:cNvPr>
            <p:cNvSpPr/>
            <p:nvPr/>
          </p:nvSpPr>
          <p:spPr>
            <a:xfrm rot="5400000" flipH="1" flipV="1">
              <a:off x="2890564" y="1288007"/>
              <a:ext cx="176614" cy="2318992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9230B394-C697-A606-894E-4B727ED3F1F6}"/>
                </a:ext>
              </a:extLst>
            </p:cNvPr>
            <p:cNvSpPr/>
            <p:nvPr/>
          </p:nvSpPr>
          <p:spPr>
            <a:xfrm rot="5400000" flipH="1" flipV="1">
              <a:off x="4134903" y="944157"/>
              <a:ext cx="176614" cy="2318991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A7422981-14EA-CD93-FC29-0D23BEB11DC7}"/>
                </a:ext>
              </a:extLst>
            </p:cNvPr>
            <p:cNvSpPr/>
            <p:nvPr/>
          </p:nvSpPr>
          <p:spPr>
            <a:xfrm rot="5400000" flipH="1" flipV="1">
              <a:off x="2344596" y="2273662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5159B939-1C81-E4D4-27F1-3428538BD6E4}"/>
                </a:ext>
              </a:extLst>
            </p:cNvPr>
            <p:cNvSpPr/>
            <p:nvPr/>
          </p:nvSpPr>
          <p:spPr>
            <a:xfrm rot="5400000" flipH="1" flipV="1">
              <a:off x="4663588" y="1971669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EA2236-C6D4-216E-A97B-B24C3EA8B0B3}"/>
                </a:ext>
              </a:extLst>
            </p:cNvPr>
            <p:cNvSpPr txBox="1"/>
            <p:nvPr/>
          </p:nvSpPr>
          <p:spPr>
            <a:xfrm>
              <a:off x="2711775" y="2120148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FC396E-D40D-D241-8138-75C422EFD9BE}"/>
                </a:ext>
              </a:extLst>
            </p:cNvPr>
            <p:cNvSpPr txBox="1"/>
            <p:nvPr/>
          </p:nvSpPr>
          <p:spPr>
            <a:xfrm>
              <a:off x="4047237" y="1685674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4789B0-1B06-B952-8E23-024710810830}"/>
                </a:ext>
              </a:extLst>
            </p:cNvPr>
            <p:cNvSpPr txBox="1"/>
            <p:nvPr/>
          </p:nvSpPr>
          <p:spPr>
            <a:xfrm>
              <a:off x="2202727" y="254386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7661D4-1222-7741-D011-E41A6C3F2230}"/>
                </a:ext>
              </a:extLst>
            </p:cNvPr>
            <p:cNvSpPr txBox="1"/>
            <p:nvPr/>
          </p:nvSpPr>
          <p:spPr>
            <a:xfrm>
              <a:off x="4543707" y="225443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380E48-DBBF-C2CC-73B4-26186BB3A27D}"/>
              </a:ext>
            </a:extLst>
          </p:cNvPr>
          <p:cNvGrpSpPr/>
          <p:nvPr/>
        </p:nvGrpSpPr>
        <p:grpSpPr>
          <a:xfrm>
            <a:off x="866889" y="4958715"/>
            <a:ext cx="3420074" cy="1969216"/>
            <a:chOff x="1088440" y="4773617"/>
            <a:chExt cx="3839086" cy="221047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DC971E-8758-843D-9A51-4B6D2FB49AC5}"/>
                </a:ext>
              </a:extLst>
            </p:cNvPr>
            <p:cNvSpPr txBox="1"/>
            <p:nvPr/>
          </p:nvSpPr>
          <p:spPr>
            <a:xfrm rot="18843620">
              <a:off x="477644" y="5429704"/>
              <a:ext cx="1636174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45E515-3C72-3EC5-5A08-1DC65E0EBD67}"/>
                </a:ext>
              </a:extLst>
            </p:cNvPr>
            <p:cNvSpPr txBox="1"/>
            <p:nvPr/>
          </p:nvSpPr>
          <p:spPr>
            <a:xfrm rot="18680084">
              <a:off x="1664552" y="5442117"/>
              <a:ext cx="1618257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23A593-5CF3-481B-393B-7F122A33B400}"/>
                </a:ext>
              </a:extLst>
            </p:cNvPr>
            <p:cNvSpPr txBox="1"/>
            <p:nvPr/>
          </p:nvSpPr>
          <p:spPr>
            <a:xfrm rot="18680084">
              <a:off x="2514906" y="5620459"/>
              <a:ext cx="207435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 : wls-/-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16C91DE-2D1E-192B-A105-FA920BC62D80}"/>
                </a:ext>
              </a:extLst>
            </p:cNvPr>
            <p:cNvSpPr txBox="1"/>
            <p:nvPr/>
          </p:nvSpPr>
          <p:spPr>
            <a:xfrm rot="18680084">
              <a:off x="3614998" y="5671564"/>
              <a:ext cx="221047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 : wls-/-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0B46A61-4CF6-1D93-2600-29E69DBA6771}"/>
              </a:ext>
            </a:extLst>
          </p:cNvPr>
          <p:cNvGrpSpPr/>
          <p:nvPr/>
        </p:nvGrpSpPr>
        <p:grpSpPr>
          <a:xfrm>
            <a:off x="-1" y="7067550"/>
            <a:ext cx="11675566" cy="8455518"/>
            <a:chOff x="4865100" y="0"/>
            <a:chExt cx="11675566" cy="845551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534160-7BEC-F4CC-249B-09416C8A22BA}"/>
                </a:ext>
              </a:extLst>
            </p:cNvPr>
            <p:cNvSpPr/>
            <p:nvPr/>
          </p:nvSpPr>
          <p:spPr>
            <a:xfrm>
              <a:off x="4865100" y="0"/>
              <a:ext cx="11675565" cy="84555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4BE198-4ACB-38BA-D554-B73C3AA6AC0F}"/>
                </a:ext>
              </a:extLst>
            </p:cNvPr>
            <p:cNvSpPr txBox="1"/>
            <p:nvPr/>
          </p:nvSpPr>
          <p:spPr>
            <a:xfrm>
              <a:off x="11870126" y="99650"/>
              <a:ext cx="3444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Interaction plot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47A3203-7AB6-7077-9BE4-7A9DCC2A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2766" y="2281356"/>
              <a:ext cx="3984416" cy="13747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D21DAE4-1C33-6A38-5B89-672464DB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0469" y="4175612"/>
              <a:ext cx="4279473" cy="1188742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6AAA565-86A3-058F-6DFA-65F3A1D4208A}"/>
                </a:ext>
              </a:extLst>
            </p:cNvPr>
            <p:cNvGrpSpPr/>
            <p:nvPr/>
          </p:nvGrpSpPr>
          <p:grpSpPr>
            <a:xfrm>
              <a:off x="11676156" y="542507"/>
              <a:ext cx="3881707" cy="2947362"/>
              <a:chOff x="11676156" y="1133215"/>
              <a:chExt cx="3881707" cy="294736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1A19E48-F889-ED6D-9F62-E388FE608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76156" y="1133215"/>
                <a:ext cx="3881707" cy="2947362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BD65B6B-D980-02F5-6579-47EA9BCADD65}"/>
                  </a:ext>
                </a:extLst>
              </p:cNvPr>
              <p:cNvSpPr txBox="1"/>
              <p:nvPr/>
            </p:nvSpPr>
            <p:spPr>
              <a:xfrm>
                <a:off x="12730446" y="3776263"/>
                <a:ext cx="10715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control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5BBAB9-71C4-BB0C-E212-C6841F4AC3B0}"/>
                </a:ext>
              </a:extLst>
            </p:cNvPr>
            <p:cNvSpPr txBox="1"/>
            <p:nvPr/>
          </p:nvSpPr>
          <p:spPr>
            <a:xfrm>
              <a:off x="5458282" y="1974224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Turkey’s HSD test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86B243F-C3A6-70D4-CFF0-488F9FDCCE01}"/>
                </a:ext>
              </a:extLst>
            </p:cNvPr>
            <p:cNvSpPr txBox="1"/>
            <p:nvPr/>
          </p:nvSpPr>
          <p:spPr>
            <a:xfrm>
              <a:off x="5458282" y="3723277"/>
              <a:ext cx="56431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2-way ANOVA with Bonferroni correction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DA49E15-EA25-E0AA-29CF-2CDEBC5FD2B2}"/>
                </a:ext>
              </a:extLst>
            </p:cNvPr>
            <p:cNvSpPr txBox="1"/>
            <p:nvPr/>
          </p:nvSpPr>
          <p:spPr>
            <a:xfrm>
              <a:off x="5458282" y="130428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2- way ANOVA test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A2E2155-E432-B209-85FE-874ED48DCBE9}"/>
                </a:ext>
              </a:extLst>
            </p:cNvPr>
            <p:cNvSpPr txBox="1"/>
            <p:nvPr/>
          </p:nvSpPr>
          <p:spPr>
            <a:xfrm>
              <a:off x="5630214" y="5478136"/>
              <a:ext cx="4279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Games-Howell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4B5105-9B0B-E5DB-6B18-FFBD3D66F32D}"/>
                </a:ext>
              </a:extLst>
            </p:cNvPr>
            <p:cNvSpPr txBox="1"/>
            <p:nvPr/>
          </p:nvSpPr>
          <p:spPr>
            <a:xfrm>
              <a:off x="10897481" y="3696806"/>
              <a:ext cx="56431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u="sng" strike="sngStrike" dirty="0">
                  <a:highlight>
                    <a:srgbClr val="FFFF00"/>
                  </a:highlight>
                </a:rPr>
                <a:t>Interpretation: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There is significant difference between genotypes for eye eccentricity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Wls 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abrogation</a:t>
              </a:r>
              <a:r>
                <a:rPr lang="en-GB" sz="1400" strike="sngStrike" dirty="0">
                  <a:highlight>
                    <a:srgbClr val="FFFF00"/>
                  </a:highlight>
                </a:rPr>
                <a:t> significantly reduces eye eccentricity (regardless of genotype)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b="1" strike="sngStrike" dirty="0">
                  <a:highlight>
                    <a:srgbClr val="FFFF00"/>
                  </a:highlight>
                </a:rPr>
                <a:t>Strong evidence of interaction </a:t>
              </a:r>
            </a:p>
            <a:p>
              <a:pPr lvl="1"/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 mab sibs. and </a:t>
              </a:r>
              <a:r>
                <a:rPr lang="en-GB" sz="1400" strike="sngStrike" dirty="0" err="1">
                  <a:highlight>
                    <a:srgbClr val="FFFF00"/>
                  </a:highlight>
                  <a:sym typeface="Wingdings" panose="05000000000000000000" pitchFamily="2" charset="2"/>
                </a:rPr>
                <a:t>muts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. show sig. differing reduction in eye eccentricity when wls is abrogated </a:t>
              </a:r>
              <a:endParaRPr lang="en-GB" sz="1400" strike="sngStrike" dirty="0">
                <a:highlight>
                  <a:srgbClr val="FFFF00"/>
                </a:highlight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2DF9357-0157-A226-1DF9-F7B8178E94B0}"/>
                </a:ext>
              </a:extLst>
            </p:cNvPr>
            <p:cNvCxnSpPr>
              <a:cxnSpLocks/>
            </p:cNvCxnSpPr>
            <p:nvPr/>
          </p:nvCxnSpPr>
          <p:spPr>
            <a:xfrm>
              <a:off x="10911071" y="1995628"/>
              <a:ext cx="0" cy="1582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DC062BF-354E-35E7-3505-754C3825B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1071" y="4987690"/>
              <a:ext cx="0" cy="6597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8C371A4-A863-40C0-AFD7-94EEA23D2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8733" y="502324"/>
              <a:ext cx="5753903" cy="1352739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4DC5FE1-E6A6-7EFE-3E7C-439149F3B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4838" y="5931041"/>
              <a:ext cx="10088383" cy="2524477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067D2FA-F36F-7547-ACB1-107AC0B6AD9C}"/>
              </a:ext>
            </a:extLst>
          </p:cNvPr>
          <p:cNvSpPr txBox="1"/>
          <p:nvPr/>
        </p:nvSpPr>
        <p:spPr>
          <a:xfrm>
            <a:off x="6096000" y="4416364"/>
            <a:ext cx="6590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Interpretation: </a:t>
            </a:r>
          </a:p>
          <a:p>
            <a:r>
              <a:rPr lang="en-GB" dirty="0"/>
              <a:t>Abrogation of wls has marginally greater effect size on eye eccentricity in </a:t>
            </a:r>
            <a:r>
              <a:rPr lang="en-GB" dirty="0" err="1"/>
              <a:t>mab_phenos</a:t>
            </a:r>
            <a:r>
              <a:rPr lang="en-GB" dirty="0"/>
              <a:t> (mab21l2-/-) than </a:t>
            </a:r>
            <a:r>
              <a:rPr lang="en-GB" dirty="0" err="1"/>
              <a:t>mab_siblings</a:t>
            </a:r>
            <a:r>
              <a:rPr lang="en-GB" dirty="0"/>
              <a:t> (mab21l2+/+, mab21l2+/-).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924FE2-FB10-8205-B477-2D78839E21AA}"/>
              </a:ext>
            </a:extLst>
          </p:cNvPr>
          <p:cNvSpPr txBox="1"/>
          <p:nvPr/>
        </p:nvSpPr>
        <p:spPr>
          <a:xfrm>
            <a:off x="5439341" y="827924"/>
            <a:ext cx="37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Comparison of effect sizes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9DBBE-33ED-879F-6FBF-CB4B366CA9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4895" y="1301289"/>
            <a:ext cx="4692613" cy="2386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E433D2-47B5-7B70-1828-8342E182A2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8120" y="1060001"/>
            <a:ext cx="5459677" cy="27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9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6FE91-AA96-476F-4321-7CF7D881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5269"/>
            <a:ext cx="5294716" cy="354745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31929C-3960-43A3-AD42-48339233F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42758"/>
            <a:ext cx="5294715" cy="377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2FC03-EE0C-EB05-8BD5-08A17B27D981}"/>
              </a:ext>
            </a:extLst>
          </p:cNvPr>
          <p:cNvSpPr txBox="1"/>
          <p:nvPr/>
        </p:nvSpPr>
        <p:spPr>
          <a:xfrm>
            <a:off x="2818467" y="704951"/>
            <a:ext cx="687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Change in mabs sibs – Change in mab </a:t>
            </a:r>
            <a:r>
              <a:rPr lang="en-GB" b="1" dirty="0" err="1"/>
              <a:t>phenos</a:t>
            </a:r>
            <a:r>
              <a:rPr lang="en-GB" b="1" dirty="0"/>
              <a:t>  (delta-delta)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7555C-E5E6-A0EC-13C9-A521299D6CEC}"/>
              </a:ext>
            </a:extLst>
          </p:cNvPr>
          <p:cNvSpPr txBox="1"/>
          <p:nvPr/>
        </p:nvSpPr>
        <p:spPr>
          <a:xfrm>
            <a:off x="643467" y="704951"/>
            <a:ext cx="1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Eye eccentricity:</a:t>
            </a:r>
          </a:p>
        </p:txBody>
      </p:sp>
    </p:spTree>
    <p:extLst>
      <p:ext uri="{BB962C8B-B14F-4D97-AF65-F5344CB8AC3E}">
        <p14:creationId xmlns:p14="http://schemas.microsoft.com/office/powerpoint/2010/main" val="238415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BCD3-07C0-662F-C3A9-900DDAB4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Eye Area</a:t>
            </a:r>
            <a:endParaRPr lang="en-GB" dirty="0"/>
          </a:p>
        </p:txBody>
      </p:sp>
      <p:pic>
        <p:nvPicPr>
          <p:cNvPr id="5" name="Content Placeholder 4" descr="A diagram of a cyc arca&#10;&#10;Description automatically generated">
            <a:extLst>
              <a:ext uri="{FF2B5EF4-FFF2-40B4-BE49-F238E27FC236}">
                <a16:creationId xmlns:a16="http://schemas.microsoft.com/office/drawing/2014/main" id="{99D09D24-67C8-3222-1EE4-3E7A318C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8"/>
          <a:stretch/>
        </p:blipFill>
        <p:spPr>
          <a:xfrm>
            <a:off x="83920" y="3058518"/>
            <a:ext cx="5283074" cy="331314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0E14FF6-967A-6D95-885F-CFFB9673D6B4}"/>
              </a:ext>
            </a:extLst>
          </p:cNvPr>
          <p:cNvGrpSpPr/>
          <p:nvPr/>
        </p:nvGrpSpPr>
        <p:grpSpPr>
          <a:xfrm>
            <a:off x="1416248" y="1690688"/>
            <a:ext cx="3603725" cy="1307106"/>
            <a:chOff x="1819375" y="1685674"/>
            <a:chExt cx="3742427" cy="1307106"/>
          </a:xfrm>
        </p:grpSpPr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E3E0DA6C-9589-C1A4-15FD-9884775A2616}"/>
                </a:ext>
              </a:extLst>
            </p:cNvPr>
            <p:cNvSpPr/>
            <p:nvPr/>
          </p:nvSpPr>
          <p:spPr>
            <a:xfrm rot="5400000" flipH="1" flipV="1">
              <a:off x="2890564" y="1288007"/>
              <a:ext cx="176614" cy="2318992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1E738AC4-95F1-8EEE-5143-2EF216FB361D}"/>
                </a:ext>
              </a:extLst>
            </p:cNvPr>
            <p:cNvSpPr/>
            <p:nvPr/>
          </p:nvSpPr>
          <p:spPr>
            <a:xfrm rot="5400000" flipH="1" flipV="1">
              <a:off x="4134903" y="944157"/>
              <a:ext cx="176614" cy="2318991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6351AC8E-ECB8-860D-BC9C-89FD24E9E6E7}"/>
                </a:ext>
              </a:extLst>
            </p:cNvPr>
            <p:cNvSpPr/>
            <p:nvPr/>
          </p:nvSpPr>
          <p:spPr>
            <a:xfrm rot="5400000" flipH="1" flipV="1">
              <a:off x="2344596" y="2273662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24894AD3-4045-DCA3-0D3D-4B9BDFCA5974}"/>
                </a:ext>
              </a:extLst>
            </p:cNvPr>
            <p:cNvSpPr/>
            <p:nvPr/>
          </p:nvSpPr>
          <p:spPr>
            <a:xfrm rot="5400000" flipH="1" flipV="1">
              <a:off x="4663588" y="1971669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CCB6E3-2926-3FC7-8F6F-DB70813120E3}"/>
                </a:ext>
              </a:extLst>
            </p:cNvPr>
            <p:cNvSpPr txBox="1"/>
            <p:nvPr/>
          </p:nvSpPr>
          <p:spPr>
            <a:xfrm>
              <a:off x="2711775" y="2120148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F4ADDC-1689-A583-FDE0-62545C79961A}"/>
                </a:ext>
              </a:extLst>
            </p:cNvPr>
            <p:cNvSpPr txBox="1"/>
            <p:nvPr/>
          </p:nvSpPr>
          <p:spPr>
            <a:xfrm>
              <a:off x="4047237" y="1685674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B14B98-5162-3431-B7A8-B48735DE29AA}"/>
                </a:ext>
              </a:extLst>
            </p:cNvPr>
            <p:cNvSpPr txBox="1"/>
            <p:nvPr/>
          </p:nvSpPr>
          <p:spPr>
            <a:xfrm>
              <a:off x="2202727" y="254386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2ACE66-ED97-FC1F-E514-E6633DC04C37}"/>
                </a:ext>
              </a:extLst>
            </p:cNvPr>
            <p:cNvSpPr txBox="1"/>
            <p:nvPr/>
          </p:nvSpPr>
          <p:spPr>
            <a:xfrm>
              <a:off x="4543707" y="225443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C2205E-39A2-21DB-DE36-4AA92ECFE45B}"/>
              </a:ext>
            </a:extLst>
          </p:cNvPr>
          <p:cNvGrpSpPr/>
          <p:nvPr/>
        </p:nvGrpSpPr>
        <p:grpSpPr>
          <a:xfrm>
            <a:off x="828426" y="4958715"/>
            <a:ext cx="3433137" cy="1969216"/>
            <a:chOff x="1073777" y="4773617"/>
            <a:chExt cx="3853749" cy="221047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C140A5-6D97-31AA-1267-B3EE63533074}"/>
                </a:ext>
              </a:extLst>
            </p:cNvPr>
            <p:cNvSpPr txBox="1"/>
            <p:nvPr/>
          </p:nvSpPr>
          <p:spPr>
            <a:xfrm rot="18843620">
              <a:off x="462981" y="5415041"/>
              <a:ext cx="1636174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B8193F-153E-9800-D0ED-3ADC24B90B34}"/>
                </a:ext>
              </a:extLst>
            </p:cNvPr>
            <p:cNvSpPr txBox="1"/>
            <p:nvPr/>
          </p:nvSpPr>
          <p:spPr>
            <a:xfrm rot="18680084">
              <a:off x="1664552" y="5442117"/>
              <a:ext cx="1618257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E0971C-9D96-1D13-8CE1-817861D1086F}"/>
                </a:ext>
              </a:extLst>
            </p:cNvPr>
            <p:cNvSpPr txBox="1"/>
            <p:nvPr/>
          </p:nvSpPr>
          <p:spPr>
            <a:xfrm rot="18680084">
              <a:off x="2514906" y="5620459"/>
              <a:ext cx="207435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 : wls-/-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F16F16E-EC78-36FF-25C1-D79A6A215BA1}"/>
                </a:ext>
              </a:extLst>
            </p:cNvPr>
            <p:cNvSpPr txBox="1"/>
            <p:nvPr/>
          </p:nvSpPr>
          <p:spPr>
            <a:xfrm rot="18680084">
              <a:off x="3614998" y="5671564"/>
              <a:ext cx="221047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 : wls-/-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26EC123-B7C7-2BAD-CC10-21F8F215184C}"/>
              </a:ext>
            </a:extLst>
          </p:cNvPr>
          <p:cNvGrpSpPr/>
          <p:nvPr/>
        </p:nvGrpSpPr>
        <p:grpSpPr>
          <a:xfrm>
            <a:off x="0" y="7315200"/>
            <a:ext cx="11555276" cy="8179104"/>
            <a:chOff x="4608089" y="0"/>
            <a:chExt cx="11555276" cy="817910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19D95B-42B0-612D-7C47-CFA5E16F3D78}"/>
                </a:ext>
              </a:extLst>
            </p:cNvPr>
            <p:cNvSpPr/>
            <p:nvPr/>
          </p:nvSpPr>
          <p:spPr>
            <a:xfrm>
              <a:off x="4608089" y="0"/>
              <a:ext cx="11555276" cy="81791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FEEC82-B038-0212-4C30-A4AFC9432401}"/>
                </a:ext>
              </a:extLst>
            </p:cNvPr>
            <p:cNvSpPr txBox="1"/>
            <p:nvPr/>
          </p:nvSpPr>
          <p:spPr>
            <a:xfrm>
              <a:off x="11984556" y="365125"/>
              <a:ext cx="3444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Interaction plot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A56D91C-7C5E-EEED-70FA-9ED1EC295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8188" y="2306972"/>
              <a:ext cx="4530965" cy="131985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D680AC6-ACA1-48F4-C98F-D148D1101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8188" y="4050801"/>
              <a:ext cx="4930488" cy="1328574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E3FB673-414A-BBD6-CBD8-3FB22204237D}"/>
                </a:ext>
              </a:extLst>
            </p:cNvPr>
            <p:cNvGrpSpPr/>
            <p:nvPr/>
          </p:nvGrpSpPr>
          <p:grpSpPr>
            <a:xfrm>
              <a:off x="11881283" y="734457"/>
              <a:ext cx="3755508" cy="2834897"/>
              <a:chOff x="11766853" y="1059690"/>
              <a:chExt cx="3755508" cy="2834897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B57E3E8-85BC-F6EC-F30D-9665CC396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66853" y="1059690"/>
                <a:ext cx="3755508" cy="2834897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758616-A44B-DDAA-B4FA-0842A2873726}"/>
                  </a:ext>
                </a:extLst>
              </p:cNvPr>
              <p:cNvSpPr txBox="1"/>
              <p:nvPr/>
            </p:nvSpPr>
            <p:spPr>
              <a:xfrm>
                <a:off x="12860706" y="3616624"/>
                <a:ext cx="10715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control</a:t>
                </a: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5CAF638-794D-B1CF-CE0E-14717EFC1C58}"/>
                </a:ext>
              </a:extLst>
            </p:cNvPr>
            <p:cNvCxnSpPr>
              <a:cxnSpLocks/>
            </p:cNvCxnSpPr>
            <p:nvPr/>
          </p:nvCxnSpPr>
          <p:spPr>
            <a:xfrm>
              <a:off x="10911071" y="1995628"/>
              <a:ext cx="0" cy="1582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64944FE-1170-E05C-13ED-9528D09AC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1071" y="4987690"/>
              <a:ext cx="0" cy="6597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AA57C77-835C-1ACE-7591-BF4FC35F3108}"/>
                </a:ext>
              </a:extLst>
            </p:cNvPr>
            <p:cNvSpPr txBox="1"/>
            <p:nvPr/>
          </p:nvSpPr>
          <p:spPr>
            <a:xfrm>
              <a:off x="10796504" y="3681561"/>
              <a:ext cx="528306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u="sng" strike="sngStrike" dirty="0">
                  <a:highlight>
                    <a:srgbClr val="FFFF00"/>
                  </a:highlight>
                </a:rPr>
                <a:t>Interpretation: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There is significant difference between genotypes for eye area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Wls 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abrogation</a:t>
              </a:r>
              <a:r>
                <a:rPr lang="en-GB" sz="1400" strike="sngStrike" dirty="0">
                  <a:highlight>
                    <a:srgbClr val="FFFF00"/>
                  </a:highlight>
                </a:rPr>
                <a:t> significantly reduces eye area (regardless of genotype)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b="1" strike="sngStrike" dirty="0">
                  <a:highlight>
                    <a:srgbClr val="FFFF00"/>
                  </a:highlight>
                </a:rPr>
                <a:t>Strong evidence of interaction </a:t>
              </a:r>
            </a:p>
            <a:p>
              <a:pPr lvl="1"/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 mab sibs. and </a:t>
              </a:r>
              <a:r>
                <a:rPr lang="en-GB" sz="1400" strike="sngStrike" dirty="0" err="1">
                  <a:highlight>
                    <a:srgbClr val="FFFF00"/>
                  </a:highlight>
                  <a:sym typeface="Wingdings" panose="05000000000000000000" pitchFamily="2" charset="2"/>
                </a:rPr>
                <a:t>muts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. show sig. differing  reduction in body length when wls is abrogated </a:t>
              </a:r>
              <a:endParaRPr lang="en-GB" sz="1400" strike="sngStrike" dirty="0">
                <a:highlight>
                  <a:srgbClr val="FFFF00"/>
                </a:highlight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1944CC0-832F-163A-0523-4F57A4A2D877}"/>
                </a:ext>
              </a:extLst>
            </p:cNvPr>
            <p:cNvSpPr txBox="1"/>
            <p:nvPr/>
          </p:nvSpPr>
          <p:spPr>
            <a:xfrm>
              <a:off x="5458282" y="1974224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Turkey’s HSD test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D976943-341F-6218-AC15-F8D8B6A6A16C}"/>
                </a:ext>
              </a:extLst>
            </p:cNvPr>
            <p:cNvSpPr txBox="1"/>
            <p:nvPr/>
          </p:nvSpPr>
          <p:spPr>
            <a:xfrm>
              <a:off x="5458282" y="3723277"/>
              <a:ext cx="56431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2-way ANOVA with Bonferroni correction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90AE05D-4C7C-6197-4DC8-D8A3E634AD5B}"/>
                </a:ext>
              </a:extLst>
            </p:cNvPr>
            <p:cNvSpPr txBox="1"/>
            <p:nvPr/>
          </p:nvSpPr>
          <p:spPr>
            <a:xfrm>
              <a:off x="5458282" y="130428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2- way ANOVA test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B525847-7DC0-337C-0DA2-51FCDE854233}"/>
                </a:ext>
              </a:extLst>
            </p:cNvPr>
            <p:cNvSpPr txBox="1"/>
            <p:nvPr/>
          </p:nvSpPr>
          <p:spPr>
            <a:xfrm>
              <a:off x="5630214" y="5478136"/>
              <a:ext cx="4279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Games-Howell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FBA22254-502B-9C6C-5068-187F1654B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7340" y="517724"/>
              <a:ext cx="5896798" cy="1371791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CD57FF9-1EE6-7086-8B4D-641D41FE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47514" y="5902311"/>
              <a:ext cx="9545382" cy="2276793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674B440-DB54-192F-D983-BF05D07D22AF}"/>
              </a:ext>
            </a:extLst>
          </p:cNvPr>
          <p:cNvSpPr txBox="1"/>
          <p:nvPr/>
        </p:nvSpPr>
        <p:spPr>
          <a:xfrm>
            <a:off x="5534609" y="4085519"/>
            <a:ext cx="6590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Interpretation: </a:t>
            </a:r>
          </a:p>
          <a:p>
            <a:r>
              <a:rPr lang="en-GB" dirty="0"/>
              <a:t>Abrogation of wls has marginally greater effect size on eye area in </a:t>
            </a:r>
            <a:r>
              <a:rPr lang="en-GB" dirty="0" err="1"/>
              <a:t>mab_siblings</a:t>
            </a:r>
            <a:r>
              <a:rPr lang="en-GB" dirty="0"/>
              <a:t> (mab21l2+/+, mab21l2+/-)</a:t>
            </a:r>
          </a:p>
          <a:p>
            <a:r>
              <a:rPr lang="en-GB" dirty="0"/>
              <a:t>than </a:t>
            </a:r>
            <a:r>
              <a:rPr lang="en-GB" dirty="0" err="1"/>
              <a:t>mab_phenos</a:t>
            </a:r>
            <a:r>
              <a:rPr lang="en-GB" dirty="0"/>
              <a:t> (mab21l2-/-)</a:t>
            </a:r>
          </a:p>
          <a:p>
            <a:endParaRPr lang="en-GB" dirty="0"/>
          </a:p>
          <a:p>
            <a:r>
              <a:rPr lang="en-GB" dirty="0"/>
              <a:t>NB: the eyes of mab21l2-/- are already small so this makes sense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A25E511-8B71-1AE0-B9A2-BE5BD8C44109}"/>
              </a:ext>
            </a:extLst>
          </p:cNvPr>
          <p:cNvSpPr txBox="1"/>
          <p:nvPr/>
        </p:nvSpPr>
        <p:spPr>
          <a:xfrm>
            <a:off x="5439341" y="827924"/>
            <a:ext cx="37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Comparison of effect sizes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35AA-1EBD-8C3E-192E-BA2833FAB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6410" y="1474802"/>
            <a:ext cx="4277096" cy="2087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3A693-093A-1B11-3CEF-0B70500DA2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7530" y="1101925"/>
            <a:ext cx="5060202" cy="24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C0C16-5E0A-90BC-8DFC-D1D590999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68506"/>
            <a:ext cx="5294716" cy="352098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52A4794-30FD-82DD-0BA4-CD994F9C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83192"/>
            <a:ext cx="5294715" cy="3891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738D8-303C-C772-4E8E-8E15EBBA2289}"/>
              </a:ext>
            </a:extLst>
          </p:cNvPr>
          <p:cNvSpPr txBox="1"/>
          <p:nvPr/>
        </p:nvSpPr>
        <p:spPr>
          <a:xfrm>
            <a:off x="2818467" y="704951"/>
            <a:ext cx="687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Change in mabs sibs – Change in mab </a:t>
            </a:r>
            <a:r>
              <a:rPr lang="en-GB" b="1" dirty="0" err="1"/>
              <a:t>phenos</a:t>
            </a:r>
            <a:r>
              <a:rPr lang="en-GB" b="1" dirty="0"/>
              <a:t>  (delta-delta)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B32C7-DEDF-9F9E-AE88-4EACA2F0AD69}"/>
              </a:ext>
            </a:extLst>
          </p:cNvPr>
          <p:cNvSpPr txBox="1"/>
          <p:nvPr/>
        </p:nvSpPr>
        <p:spPr>
          <a:xfrm>
            <a:off x="643467" y="704951"/>
            <a:ext cx="19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Eye area:</a:t>
            </a:r>
          </a:p>
        </p:txBody>
      </p:sp>
    </p:spTree>
    <p:extLst>
      <p:ext uri="{BB962C8B-B14F-4D97-AF65-F5344CB8AC3E}">
        <p14:creationId xmlns:p14="http://schemas.microsoft.com/office/powerpoint/2010/main" val="68137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A4CF-C4CF-6AD4-9A71-9EADCFD7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 Body Ratio</a:t>
            </a:r>
          </a:p>
        </p:txBody>
      </p:sp>
      <p:pic>
        <p:nvPicPr>
          <p:cNvPr id="5" name="Content Placeholder 4" descr="A diagram of a cyc body ratio&#10;&#10;Description automatically generated">
            <a:extLst>
              <a:ext uri="{FF2B5EF4-FFF2-40B4-BE49-F238E27FC236}">
                <a16:creationId xmlns:a16="http://schemas.microsoft.com/office/drawing/2014/main" id="{7D7B77C6-6C04-C5A7-BCBF-A0A9C6301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6"/>
          <a:stretch/>
        </p:blipFill>
        <p:spPr>
          <a:xfrm>
            <a:off x="282976" y="2835196"/>
            <a:ext cx="5181759" cy="3266006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1AA5301-32B9-434E-418B-B4A990DC705D}"/>
              </a:ext>
            </a:extLst>
          </p:cNvPr>
          <p:cNvGrpSpPr/>
          <p:nvPr/>
        </p:nvGrpSpPr>
        <p:grpSpPr>
          <a:xfrm>
            <a:off x="1587026" y="1815377"/>
            <a:ext cx="3534616" cy="1307106"/>
            <a:chOff x="1819375" y="1685674"/>
            <a:chExt cx="3742427" cy="1307106"/>
          </a:xfrm>
        </p:grpSpPr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75857ADE-727D-362B-1FC0-91D13FDB67CA}"/>
                </a:ext>
              </a:extLst>
            </p:cNvPr>
            <p:cNvSpPr/>
            <p:nvPr/>
          </p:nvSpPr>
          <p:spPr>
            <a:xfrm rot="5400000" flipH="1" flipV="1">
              <a:off x="2890564" y="1288007"/>
              <a:ext cx="176614" cy="2318992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9CED21FE-79E9-3F2F-4AD5-E3736AC03609}"/>
                </a:ext>
              </a:extLst>
            </p:cNvPr>
            <p:cNvSpPr/>
            <p:nvPr/>
          </p:nvSpPr>
          <p:spPr>
            <a:xfrm rot="5400000" flipH="1" flipV="1">
              <a:off x="4134903" y="944157"/>
              <a:ext cx="176614" cy="2318991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32D62207-267D-EF49-B1DC-BA1A3628AA82}"/>
                </a:ext>
              </a:extLst>
            </p:cNvPr>
            <p:cNvSpPr/>
            <p:nvPr/>
          </p:nvSpPr>
          <p:spPr>
            <a:xfrm rot="5400000" flipH="1" flipV="1">
              <a:off x="2344596" y="2273662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2059E5B7-93AB-202D-F14C-4A7473035482}"/>
                </a:ext>
              </a:extLst>
            </p:cNvPr>
            <p:cNvSpPr/>
            <p:nvPr/>
          </p:nvSpPr>
          <p:spPr>
            <a:xfrm rot="5400000" flipH="1" flipV="1">
              <a:off x="4663588" y="1971669"/>
              <a:ext cx="193897" cy="1244339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602334-4498-106B-C0B6-38D7A9B7C0AC}"/>
                </a:ext>
              </a:extLst>
            </p:cNvPr>
            <p:cNvSpPr txBox="1"/>
            <p:nvPr/>
          </p:nvSpPr>
          <p:spPr>
            <a:xfrm>
              <a:off x="2711775" y="2120148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12DA5D-5BD9-7195-94CE-39F72EDD03E7}"/>
                </a:ext>
              </a:extLst>
            </p:cNvPr>
            <p:cNvSpPr txBox="1"/>
            <p:nvPr/>
          </p:nvSpPr>
          <p:spPr>
            <a:xfrm>
              <a:off x="4047237" y="1685674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D0B416-DFE1-C138-D7DD-77A8A9794A70}"/>
                </a:ext>
              </a:extLst>
            </p:cNvPr>
            <p:cNvSpPr txBox="1"/>
            <p:nvPr/>
          </p:nvSpPr>
          <p:spPr>
            <a:xfrm>
              <a:off x="2202727" y="254386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E2B3B6-520E-FEBB-196D-8739593B2BC2}"/>
                </a:ext>
              </a:extLst>
            </p:cNvPr>
            <p:cNvSpPr txBox="1"/>
            <p:nvPr/>
          </p:nvSpPr>
          <p:spPr>
            <a:xfrm>
              <a:off x="4543707" y="2254432"/>
              <a:ext cx="101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***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848442-1CC1-5E65-E684-E2F619015C65}"/>
              </a:ext>
            </a:extLst>
          </p:cNvPr>
          <p:cNvGrpSpPr/>
          <p:nvPr/>
        </p:nvGrpSpPr>
        <p:grpSpPr>
          <a:xfrm>
            <a:off x="944795" y="4678762"/>
            <a:ext cx="3420074" cy="1969216"/>
            <a:chOff x="1088440" y="4773617"/>
            <a:chExt cx="3839086" cy="221047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ED4D7B7-991D-FD9D-EEBD-DDB3A2B4B348}"/>
                </a:ext>
              </a:extLst>
            </p:cNvPr>
            <p:cNvSpPr txBox="1"/>
            <p:nvPr/>
          </p:nvSpPr>
          <p:spPr>
            <a:xfrm rot="18843620">
              <a:off x="477644" y="5429704"/>
              <a:ext cx="1636174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FE2253-2F91-402F-A04E-ED711AF047FC}"/>
                </a:ext>
              </a:extLst>
            </p:cNvPr>
            <p:cNvSpPr txBox="1"/>
            <p:nvPr/>
          </p:nvSpPr>
          <p:spPr>
            <a:xfrm rot="18680084">
              <a:off x="1664552" y="5442117"/>
              <a:ext cx="1618257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18AB6F-57C6-7BD5-C474-2BF4FC4A7580}"/>
                </a:ext>
              </a:extLst>
            </p:cNvPr>
            <p:cNvSpPr txBox="1"/>
            <p:nvPr/>
          </p:nvSpPr>
          <p:spPr>
            <a:xfrm rot="18680084">
              <a:off x="2514906" y="5620459"/>
              <a:ext cx="207435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sibs : wls-/-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F367AE2-5ACC-6A02-EB6E-4AB8818633D4}"/>
                </a:ext>
              </a:extLst>
            </p:cNvPr>
            <p:cNvSpPr txBox="1"/>
            <p:nvPr/>
          </p:nvSpPr>
          <p:spPr>
            <a:xfrm rot="18680084">
              <a:off x="3614998" y="5671564"/>
              <a:ext cx="2210476" cy="4145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mab -/- : wls-/-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E0C4900-E716-2F61-2547-5AAEB18327FE}"/>
              </a:ext>
            </a:extLst>
          </p:cNvPr>
          <p:cNvGrpSpPr/>
          <p:nvPr/>
        </p:nvGrpSpPr>
        <p:grpSpPr>
          <a:xfrm>
            <a:off x="0" y="7245710"/>
            <a:ext cx="11522504" cy="6858000"/>
            <a:chOff x="4640861" y="0"/>
            <a:chExt cx="11522504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73ABAD-72DB-B29D-4F73-E71BCC275BA7}"/>
                </a:ext>
              </a:extLst>
            </p:cNvPr>
            <p:cNvSpPr/>
            <p:nvPr/>
          </p:nvSpPr>
          <p:spPr>
            <a:xfrm>
              <a:off x="4640861" y="0"/>
              <a:ext cx="11522504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BF5EF2-C470-E78D-A4AA-A965889D8C4F}"/>
                </a:ext>
              </a:extLst>
            </p:cNvPr>
            <p:cNvSpPr txBox="1"/>
            <p:nvPr/>
          </p:nvSpPr>
          <p:spPr>
            <a:xfrm>
              <a:off x="11764539" y="211347"/>
              <a:ext cx="34443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Interaction plot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FEC80BE-7F1E-E2F7-3C0D-EAEA6398C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1656" y="2298448"/>
              <a:ext cx="3893423" cy="130844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219425-1874-E4B5-6944-92255BC8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5328" y="4057431"/>
              <a:ext cx="4619304" cy="1236152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A8FB75D-2259-8EA2-7ED9-041F14C59ED9}"/>
                </a:ext>
              </a:extLst>
            </p:cNvPr>
            <p:cNvGrpSpPr/>
            <p:nvPr/>
          </p:nvGrpSpPr>
          <p:grpSpPr>
            <a:xfrm>
              <a:off x="11655442" y="563439"/>
              <a:ext cx="3831025" cy="2908880"/>
              <a:chOff x="11761029" y="1042450"/>
              <a:chExt cx="3831025" cy="2908880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40139EC-9C9F-7477-C142-2FE73FD06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1029" y="1042450"/>
                <a:ext cx="3831025" cy="290888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F1834C-75A8-89E0-F940-6932478D0A69}"/>
                  </a:ext>
                </a:extLst>
              </p:cNvPr>
              <p:cNvSpPr txBox="1"/>
              <p:nvPr/>
            </p:nvSpPr>
            <p:spPr>
              <a:xfrm>
                <a:off x="12780302" y="3669839"/>
                <a:ext cx="107159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control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4504D6-3B57-8A4B-AEC2-284E9809157A}"/>
                </a:ext>
              </a:extLst>
            </p:cNvPr>
            <p:cNvSpPr txBox="1"/>
            <p:nvPr/>
          </p:nvSpPr>
          <p:spPr>
            <a:xfrm>
              <a:off x="5458282" y="1974224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Turkey’s HSD test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6A1C45-71EE-FF07-597E-B77D859DED0B}"/>
                </a:ext>
              </a:extLst>
            </p:cNvPr>
            <p:cNvSpPr txBox="1"/>
            <p:nvPr/>
          </p:nvSpPr>
          <p:spPr>
            <a:xfrm>
              <a:off x="5458282" y="3723277"/>
              <a:ext cx="56431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2-way ANOVA with Bonferroni correction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77FEF0-59EF-736C-7CF1-1B810087D1D0}"/>
                </a:ext>
              </a:extLst>
            </p:cNvPr>
            <p:cNvSpPr txBox="1"/>
            <p:nvPr/>
          </p:nvSpPr>
          <p:spPr>
            <a:xfrm>
              <a:off x="5458282" y="130428"/>
              <a:ext cx="344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2- way ANOVA test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7ABA0E-71A4-BB63-FF21-419EF908EB4B}"/>
                </a:ext>
              </a:extLst>
            </p:cNvPr>
            <p:cNvSpPr txBox="1"/>
            <p:nvPr/>
          </p:nvSpPr>
          <p:spPr>
            <a:xfrm>
              <a:off x="5630214" y="5530388"/>
              <a:ext cx="4279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Post-hoc Games-Howell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5929C2-8495-712C-0DB4-77927D9A19E6}"/>
                </a:ext>
              </a:extLst>
            </p:cNvPr>
            <p:cNvSpPr txBox="1"/>
            <p:nvPr/>
          </p:nvSpPr>
          <p:spPr>
            <a:xfrm>
              <a:off x="10650213" y="3720145"/>
              <a:ext cx="53552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u="sng" strike="sngStrike" dirty="0">
                  <a:highlight>
                    <a:srgbClr val="FFFF00"/>
                  </a:highlight>
                </a:rPr>
                <a:t>Interpretation: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There is significant difference between genotypes for eye /Body Ratio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strike="sngStrike" dirty="0">
                  <a:highlight>
                    <a:srgbClr val="FFFF00"/>
                  </a:highlight>
                </a:rPr>
                <a:t>Wls 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abrogation</a:t>
              </a:r>
              <a:r>
                <a:rPr lang="en-GB" sz="1400" strike="sngStrike" dirty="0">
                  <a:highlight>
                    <a:srgbClr val="FFFF00"/>
                  </a:highlight>
                </a:rPr>
                <a:t> significantly reduces body length (regardless of genotype)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b="1" strike="sngStrike" dirty="0">
                  <a:highlight>
                    <a:srgbClr val="FFFF00"/>
                  </a:highlight>
                </a:rPr>
                <a:t>No evidence of interaction </a:t>
              </a:r>
            </a:p>
            <a:p>
              <a:pPr lvl="1"/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 mab sibs. and </a:t>
              </a:r>
              <a:r>
                <a:rPr lang="en-GB" sz="1400" strike="sngStrike" dirty="0" err="1">
                  <a:highlight>
                    <a:srgbClr val="FFFF00"/>
                  </a:highlight>
                  <a:sym typeface="Wingdings" panose="05000000000000000000" pitchFamily="2" charset="2"/>
                </a:rPr>
                <a:t>muts</a:t>
              </a:r>
              <a:r>
                <a:rPr lang="en-GB" sz="1400" strike="sngStrike" dirty="0">
                  <a:highlight>
                    <a:srgbClr val="FFFF00"/>
                  </a:highlight>
                  <a:sym typeface="Wingdings" panose="05000000000000000000" pitchFamily="2" charset="2"/>
                </a:rPr>
                <a:t>. show similar reduction in body length when wls is abrogated </a:t>
              </a:r>
              <a:endParaRPr lang="en-GB" sz="1400" strike="sngStrike" dirty="0">
                <a:highlight>
                  <a:srgbClr val="FFFF00"/>
                </a:highlight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B3D4B40-D0F2-EAD6-AE17-11C00AE5BEF2}"/>
                </a:ext>
              </a:extLst>
            </p:cNvPr>
            <p:cNvCxnSpPr>
              <a:cxnSpLocks/>
            </p:cNvCxnSpPr>
            <p:nvPr/>
          </p:nvCxnSpPr>
          <p:spPr>
            <a:xfrm>
              <a:off x="10911071" y="1995628"/>
              <a:ext cx="0" cy="158259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1B2C862-584F-574A-F8C9-95305D9A2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8531" y="5200526"/>
              <a:ext cx="0" cy="6597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A134186-9FEA-349A-1CC3-A8D293FFC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046" y="443127"/>
              <a:ext cx="5915851" cy="143847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BB4606E-1073-366C-C0DC-A423EEC4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861" y="5975828"/>
              <a:ext cx="8668960" cy="819264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A62919A-922E-28CA-C756-CB7BC0E1F0D1}"/>
              </a:ext>
            </a:extLst>
          </p:cNvPr>
          <p:cNvSpPr txBox="1"/>
          <p:nvPr/>
        </p:nvSpPr>
        <p:spPr>
          <a:xfrm>
            <a:off x="5439341" y="827924"/>
            <a:ext cx="37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Comparison of effect sizes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0E203EE-A04A-DA99-A225-A2419656A9FF}"/>
              </a:ext>
            </a:extLst>
          </p:cNvPr>
          <p:cNvSpPr txBox="1"/>
          <p:nvPr/>
        </p:nvSpPr>
        <p:spPr>
          <a:xfrm>
            <a:off x="5563985" y="4050305"/>
            <a:ext cx="6590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Interpretation: </a:t>
            </a:r>
          </a:p>
          <a:p>
            <a:r>
              <a:rPr lang="en-GB" dirty="0"/>
              <a:t>Abrogation of wls has marginally greater effect size on eye/body ratio in </a:t>
            </a:r>
            <a:r>
              <a:rPr lang="en-GB" dirty="0" err="1"/>
              <a:t>mab_siblings</a:t>
            </a:r>
            <a:r>
              <a:rPr lang="en-GB" dirty="0"/>
              <a:t> (mab21l2+/+, mab21l2+/-)</a:t>
            </a:r>
          </a:p>
          <a:p>
            <a:r>
              <a:rPr lang="en-GB" dirty="0"/>
              <a:t>than </a:t>
            </a:r>
            <a:r>
              <a:rPr lang="en-GB" dirty="0" err="1"/>
              <a:t>mab_phenos</a:t>
            </a:r>
            <a:r>
              <a:rPr lang="en-GB" dirty="0"/>
              <a:t> (mab21l2-/-)</a:t>
            </a:r>
          </a:p>
          <a:p>
            <a:endParaRPr lang="en-GB" dirty="0"/>
          </a:p>
          <a:p>
            <a:r>
              <a:rPr lang="en-GB" dirty="0"/>
              <a:t>NB: </a:t>
            </a:r>
            <a:r>
              <a:rPr lang="en-GB" dirty="0">
                <a:highlight>
                  <a:srgbClr val="FFFF00"/>
                </a:highlight>
              </a:rPr>
              <a:t>This is </a:t>
            </a:r>
            <a:r>
              <a:rPr lang="en-GB" dirty="0"/>
              <a:t>because the effect size on the reduction of body length in mab mutants is greater than siblings and because the effect size on the eye length is similar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09B3A1-45FB-49FF-7EBA-9A120A300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829" y="1484631"/>
            <a:ext cx="4381456" cy="2148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31243B-86DA-2313-521D-137C84478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5190" y="1254661"/>
            <a:ext cx="4661350" cy="230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8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1192</Words>
  <Application>Microsoft Office PowerPoint</Application>
  <PresentationFormat>Widescreen</PresentationFormat>
  <Paragraphs>231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Aptos Narrow</vt:lpstr>
      <vt:lpstr>Arial</vt:lpstr>
      <vt:lpstr>Wingdings</vt:lpstr>
      <vt:lpstr>Office Theme</vt:lpstr>
      <vt:lpstr>Summary of MAB data</vt:lpstr>
      <vt:lpstr>Summary of effect sizes</vt:lpstr>
      <vt:lpstr>Body Length</vt:lpstr>
      <vt:lpstr>PowerPoint Presentation</vt:lpstr>
      <vt:lpstr>Eye Eccentricity</vt:lpstr>
      <vt:lpstr>PowerPoint Presentation</vt:lpstr>
      <vt:lpstr>Eye Area</vt:lpstr>
      <vt:lpstr>PowerPoint Presentation</vt:lpstr>
      <vt:lpstr>Eye Body Ratio</vt:lpstr>
      <vt:lpstr>PowerPoint Presentation</vt:lpstr>
      <vt:lpstr>Eye/Head Ratio</vt:lpstr>
      <vt:lpstr>PowerPoint Presentation</vt:lpstr>
      <vt:lpstr>Eye Length</vt:lpstr>
      <vt:lpstr>PowerPoint Presentation</vt:lpstr>
      <vt:lpstr>Head Body Ratio</vt:lpstr>
      <vt:lpstr>PowerPoint Presentation</vt:lpstr>
      <vt:lpstr>PowerPoint Presentation</vt:lpstr>
      <vt:lpstr>Eye and Body Reduction Comparisons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MAB data</dc:title>
  <dc:creator>Hande Tunbak</dc:creator>
  <cp:lastModifiedBy>Hande Tunbak</cp:lastModifiedBy>
  <cp:revision>1</cp:revision>
  <dcterms:created xsi:type="dcterms:W3CDTF">2024-05-28T11:08:19Z</dcterms:created>
  <dcterms:modified xsi:type="dcterms:W3CDTF">2024-06-03T10:03:16Z</dcterms:modified>
</cp:coreProperties>
</file>